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4"/>
  </p:notesMasterIdLst>
  <p:sldIdLst>
    <p:sldId id="256" r:id="rId2"/>
    <p:sldId id="257" r:id="rId3"/>
    <p:sldId id="258" r:id="rId4"/>
    <p:sldId id="259" r:id="rId5"/>
    <p:sldId id="260" r:id="rId6"/>
    <p:sldId id="261" r:id="rId7"/>
    <p:sldId id="262" r:id="rId8"/>
    <p:sldId id="267" r:id="rId9"/>
    <p:sldId id="263" r:id="rId10"/>
    <p:sldId id="264" r:id="rId11"/>
    <p:sldId id="268"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9456"/>
    <p:restoredTop sz="91654"/>
  </p:normalViewPr>
  <p:slideViewPr>
    <p:cSldViewPr snapToGrid="0" snapToObjects="1">
      <p:cViewPr varScale="1">
        <p:scale>
          <a:sx n="49" d="100"/>
          <a:sy n="49" d="100"/>
        </p:scale>
        <p:origin x="176" y="1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8E620D-6839-7B4E-9997-C3ACB080CB9D}" type="doc">
      <dgm:prSet loTypeId="urn:microsoft.com/office/officeart/2005/8/layout/hChevron3" loCatId="" qsTypeId="urn:microsoft.com/office/officeart/2005/8/quickstyle/simple1" qsCatId="simple" csTypeId="urn:microsoft.com/office/officeart/2005/8/colors/accent1_3" csCatId="accent1" phldr="1"/>
      <dgm:spPr/>
    </dgm:pt>
    <dgm:pt modelId="{3BAFCCCD-C3A5-F846-A406-33E6CCD70DC5}">
      <dgm:prSet phldrT="[Text]" custT="1"/>
      <dgm:spPr>
        <a:solidFill>
          <a:schemeClr val="bg2">
            <a:lumMod val="10000"/>
          </a:schemeClr>
        </a:solidFill>
      </dgm:spPr>
      <dgm:t>
        <a:bodyPr/>
        <a:lstStyle/>
        <a:p>
          <a:r>
            <a:rPr lang="en-US" sz="1800" dirty="0">
              <a:latin typeface="Gurmukhi MN" panose="02020600050405020304" pitchFamily="18" charset="0"/>
              <a:cs typeface="Gurmukhi MN" panose="02020600050405020304" pitchFamily="18" charset="0"/>
            </a:rPr>
            <a:t>Input Data</a:t>
          </a:r>
        </a:p>
      </dgm:t>
    </dgm:pt>
    <dgm:pt modelId="{6E6D507F-3EAF-F54C-8600-8CE618A1E01E}" type="parTrans" cxnId="{0EBFA2AC-E6C6-1A44-BEC7-955B1A01365B}">
      <dgm:prSet/>
      <dgm:spPr/>
      <dgm:t>
        <a:bodyPr/>
        <a:lstStyle/>
        <a:p>
          <a:endParaRPr lang="en-US"/>
        </a:p>
      </dgm:t>
    </dgm:pt>
    <dgm:pt modelId="{2A5E7FA3-4C28-D747-81DB-876889E265DB}" type="sibTrans" cxnId="{0EBFA2AC-E6C6-1A44-BEC7-955B1A01365B}">
      <dgm:prSet/>
      <dgm:spPr/>
      <dgm:t>
        <a:bodyPr/>
        <a:lstStyle/>
        <a:p>
          <a:endParaRPr lang="en-US"/>
        </a:p>
      </dgm:t>
    </dgm:pt>
    <dgm:pt modelId="{48A4B09D-49E9-CA4E-B7A1-BBBEC6860E75}">
      <dgm:prSet phldrT="[Text]"/>
      <dgm:spPr>
        <a:solidFill>
          <a:schemeClr val="tx2">
            <a:lumMod val="90000"/>
            <a:lumOff val="10000"/>
          </a:schemeClr>
        </a:solidFill>
      </dgm:spPr>
      <dgm:t>
        <a:bodyPr/>
        <a:lstStyle/>
        <a:p>
          <a:r>
            <a:rPr lang="en-US" dirty="0">
              <a:latin typeface="Gurmukhi MN" panose="02020600050405020304" pitchFamily="18" charset="0"/>
              <a:cs typeface="Gurmukhi MN" panose="02020600050405020304" pitchFamily="18" charset="0"/>
            </a:rPr>
            <a:t>Data Transformation and Manipulation</a:t>
          </a:r>
          <a:endParaRPr lang="en-US" dirty="0"/>
        </a:p>
      </dgm:t>
    </dgm:pt>
    <dgm:pt modelId="{78768937-50DD-674A-AA63-3AB39B245AFA}" type="parTrans" cxnId="{5AE4A5E2-A921-7241-AD59-75D13565615F}">
      <dgm:prSet/>
      <dgm:spPr/>
      <dgm:t>
        <a:bodyPr/>
        <a:lstStyle/>
        <a:p>
          <a:endParaRPr lang="en-US"/>
        </a:p>
      </dgm:t>
    </dgm:pt>
    <dgm:pt modelId="{DD0B63A8-A9A1-0049-A604-2F23684949DA}" type="sibTrans" cxnId="{5AE4A5E2-A921-7241-AD59-75D13565615F}">
      <dgm:prSet/>
      <dgm:spPr/>
      <dgm:t>
        <a:bodyPr/>
        <a:lstStyle/>
        <a:p>
          <a:endParaRPr lang="en-US"/>
        </a:p>
      </dgm:t>
    </dgm:pt>
    <dgm:pt modelId="{E710D467-1A61-BC44-AE5F-C6A8D7B2CB5D}">
      <dgm:prSet phldrT="[Text]"/>
      <dgm:spPr>
        <a:solidFill>
          <a:schemeClr val="bg2">
            <a:lumMod val="25000"/>
          </a:schemeClr>
        </a:solidFill>
      </dgm:spPr>
      <dgm:t>
        <a:bodyPr/>
        <a:lstStyle/>
        <a:p>
          <a:r>
            <a:rPr lang="en-US" dirty="0">
              <a:latin typeface="Gurmukhi MN" panose="02020600050405020304" pitchFamily="18" charset="0"/>
              <a:cs typeface="Gurmukhi MN" panose="02020600050405020304" pitchFamily="18" charset="0"/>
            </a:rPr>
            <a:t>Analytics Engine</a:t>
          </a:r>
          <a:endParaRPr lang="en-US" dirty="0"/>
        </a:p>
      </dgm:t>
    </dgm:pt>
    <dgm:pt modelId="{851AFD61-146B-2F40-A657-DEEF64866DA6}" type="parTrans" cxnId="{306C8C04-DFCB-1B49-A681-D2103BCE719E}">
      <dgm:prSet/>
      <dgm:spPr/>
      <dgm:t>
        <a:bodyPr/>
        <a:lstStyle/>
        <a:p>
          <a:endParaRPr lang="en-US"/>
        </a:p>
      </dgm:t>
    </dgm:pt>
    <dgm:pt modelId="{09556899-EE2C-3245-886C-B1E65BE7352A}" type="sibTrans" cxnId="{306C8C04-DFCB-1B49-A681-D2103BCE719E}">
      <dgm:prSet/>
      <dgm:spPr/>
      <dgm:t>
        <a:bodyPr/>
        <a:lstStyle/>
        <a:p>
          <a:endParaRPr lang="en-US"/>
        </a:p>
      </dgm:t>
    </dgm:pt>
    <dgm:pt modelId="{08CEAD00-D689-6445-AF2F-B13DBDF0FB3C}">
      <dgm:prSet/>
      <dgm:spPr>
        <a:solidFill>
          <a:schemeClr val="accent1">
            <a:lumMod val="75000"/>
          </a:schemeClr>
        </a:solidFill>
      </dgm:spPr>
      <dgm:t>
        <a:bodyPr/>
        <a:lstStyle/>
        <a:p>
          <a:r>
            <a:rPr lang="en-US" dirty="0">
              <a:latin typeface="Gurmukhi MN" panose="02020600050405020304" pitchFamily="18" charset="0"/>
              <a:cs typeface="Gurmukhi MN" panose="02020600050405020304" pitchFamily="18" charset="0"/>
            </a:rPr>
            <a:t> Implementation</a:t>
          </a:r>
          <a:endParaRPr lang="en-US" dirty="0"/>
        </a:p>
      </dgm:t>
    </dgm:pt>
    <dgm:pt modelId="{8C474774-739A-474C-A519-2617A9B5FFE8}" type="parTrans" cxnId="{9B667D2A-1E4D-C04D-B4EE-28E70A4EFE8D}">
      <dgm:prSet/>
      <dgm:spPr/>
      <dgm:t>
        <a:bodyPr/>
        <a:lstStyle/>
        <a:p>
          <a:endParaRPr lang="en-US"/>
        </a:p>
      </dgm:t>
    </dgm:pt>
    <dgm:pt modelId="{0FAAD540-2092-1645-A0DB-F7B164DC1A6C}" type="sibTrans" cxnId="{9B667D2A-1E4D-C04D-B4EE-28E70A4EFE8D}">
      <dgm:prSet/>
      <dgm:spPr/>
      <dgm:t>
        <a:bodyPr/>
        <a:lstStyle/>
        <a:p>
          <a:endParaRPr lang="en-US"/>
        </a:p>
      </dgm:t>
    </dgm:pt>
    <dgm:pt modelId="{7325CB4E-D018-DF46-8026-ACCAB4B64CA2}" type="pres">
      <dgm:prSet presAssocID="{308E620D-6839-7B4E-9997-C3ACB080CB9D}" presName="Name0" presStyleCnt="0">
        <dgm:presLayoutVars>
          <dgm:dir/>
          <dgm:resizeHandles val="exact"/>
        </dgm:presLayoutVars>
      </dgm:prSet>
      <dgm:spPr/>
    </dgm:pt>
    <dgm:pt modelId="{128687B9-DDD1-A945-A6A3-84B50FA5AA68}" type="pres">
      <dgm:prSet presAssocID="{3BAFCCCD-C3A5-F846-A406-33E6CCD70DC5}" presName="parTxOnly" presStyleLbl="node1" presStyleIdx="0" presStyleCnt="4" custScaleY="72525">
        <dgm:presLayoutVars>
          <dgm:bulletEnabled val="1"/>
        </dgm:presLayoutVars>
      </dgm:prSet>
      <dgm:spPr/>
    </dgm:pt>
    <dgm:pt modelId="{C5F1138A-C28E-4F4B-8368-FEAFA4584525}" type="pres">
      <dgm:prSet presAssocID="{2A5E7FA3-4C28-D747-81DB-876889E265DB}" presName="parSpace" presStyleCnt="0"/>
      <dgm:spPr/>
    </dgm:pt>
    <dgm:pt modelId="{2929A14F-D144-0C42-89C2-CD1994AD1ECC}" type="pres">
      <dgm:prSet presAssocID="{48A4B09D-49E9-CA4E-B7A1-BBBEC6860E75}" presName="parTxOnly" presStyleLbl="node1" presStyleIdx="1" presStyleCnt="4" custScaleY="72525">
        <dgm:presLayoutVars>
          <dgm:bulletEnabled val="1"/>
        </dgm:presLayoutVars>
      </dgm:prSet>
      <dgm:spPr/>
    </dgm:pt>
    <dgm:pt modelId="{448EA28F-3DB1-0742-A538-B882560C96F5}" type="pres">
      <dgm:prSet presAssocID="{DD0B63A8-A9A1-0049-A604-2F23684949DA}" presName="parSpace" presStyleCnt="0"/>
      <dgm:spPr/>
    </dgm:pt>
    <dgm:pt modelId="{796E8895-997F-C94F-AFC2-94EC029CEE57}" type="pres">
      <dgm:prSet presAssocID="{E710D467-1A61-BC44-AE5F-C6A8D7B2CB5D}" presName="parTxOnly" presStyleLbl="node1" presStyleIdx="2" presStyleCnt="4" custScaleY="72525">
        <dgm:presLayoutVars>
          <dgm:bulletEnabled val="1"/>
        </dgm:presLayoutVars>
      </dgm:prSet>
      <dgm:spPr/>
    </dgm:pt>
    <dgm:pt modelId="{9DA4397B-6853-6548-A14A-F69AA38C82AB}" type="pres">
      <dgm:prSet presAssocID="{09556899-EE2C-3245-886C-B1E65BE7352A}" presName="parSpace" presStyleCnt="0"/>
      <dgm:spPr/>
    </dgm:pt>
    <dgm:pt modelId="{2EBAB239-1CFC-304E-A52E-BE38CEC81938}" type="pres">
      <dgm:prSet presAssocID="{08CEAD00-D689-6445-AF2F-B13DBDF0FB3C}" presName="parTxOnly" presStyleLbl="node1" presStyleIdx="3" presStyleCnt="4" custScaleY="72525">
        <dgm:presLayoutVars>
          <dgm:bulletEnabled val="1"/>
        </dgm:presLayoutVars>
      </dgm:prSet>
      <dgm:spPr/>
    </dgm:pt>
  </dgm:ptLst>
  <dgm:cxnLst>
    <dgm:cxn modelId="{306C8C04-DFCB-1B49-A681-D2103BCE719E}" srcId="{308E620D-6839-7B4E-9997-C3ACB080CB9D}" destId="{E710D467-1A61-BC44-AE5F-C6A8D7B2CB5D}" srcOrd="2" destOrd="0" parTransId="{851AFD61-146B-2F40-A657-DEEF64866DA6}" sibTransId="{09556899-EE2C-3245-886C-B1E65BE7352A}"/>
    <dgm:cxn modelId="{9B667D2A-1E4D-C04D-B4EE-28E70A4EFE8D}" srcId="{308E620D-6839-7B4E-9997-C3ACB080CB9D}" destId="{08CEAD00-D689-6445-AF2F-B13DBDF0FB3C}" srcOrd="3" destOrd="0" parTransId="{8C474774-739A-474C-A519-2617A9B5FFE8}" sibTransId="{0FAAD540-2092-1645-A0DB-F7B164DC1A6C}"/>
    <dgm:cxn modelId="{2930976F-0698-AD4D-85C5-2B619DB88636}" type="presOf" srcId="{3BAFCCCD-C3A5-F846-A406-33E6CCD70DC5}" destId="{128687B9-DDD1-A945-A6A3-84B50FA5AA68}" srcOrd="0" destOrd="0" presId="urn:microsoft.com/office/officeart/2005/8/layout/hChevron3"/>
    <dgm:cxn modelId="{BE5F1CA5-2514-6D49-8414-C94DA014B8AF}" type="presOf" srcId="{308E620D-6839-7B4E-9997-C3ACB080CB9D}" destId="{7325CB4E-D018-DF46-8026-ACCAB4B64CA2}" srcOrd="0" destOrd="0" presId="urn:microsoft.com/office/officeart/2005/8/layout/hChevron3"/>
    <dgm:cxn modelId="{0EBFA2AC-E6C6-1A44-BEC7-955B1A01365B}" srcId="{308E620D-6839-7B4E-9997-C3ACB080CB9D}" destId="{3BAFCCCD-C3A5-F846-A406-33E6CCD70DC5}" srcOrd="0" destOrd="0" parTransId="{6E6D507F-3EAF-F54C-8600-8CE618A1E01E}" sibTransId="{2A5E7FA3-4C28-D747-81DB-876889E265DB}"/>
    <dgm:cxn modelId="{D94696B4-C9B2-A74B-B291-EB2B9858BD3A}" type="presOf" srcId="{E710D467-1A61-BC44-AE5F-C6A8D7B2CB5D}" destId="{796E8895-997F-C94F-AFC2-94EC029CEE57}" srcOrd="0" destOrd="0" presId="urn:microsoft.com/office/officeart/2005/8/layout/hChevron3"/>
    <dgm:cxn modelId="{5AE4A5E2-A921-7241-AD59-75D13565615F}" srcId="{308E620D-6839-7B4E-9997-C3ACB080CB9D}" destId="{48A4B09D-49E9-CA4E-B7A1-BBBEC6860E75}" srcOrd="1" destOrd="0" parTransId="{78768937-50DD-674A-AA63-3AB39B245AFA}" sibTransId="{DD0B63A8-A9A1-0049-A604-2F23684949DA}"/>
    <dgm:cxn modelId="{C397AAEB-78C2-A440-AE0A-FF9E89A01DF7}" type="presOf" srcId="{08CEAD00-D689-6445-AF2F-B13DBDF0FB3C}" destId="{2EBAB239-1CFC-304E-A52E-BE38CEC81938}" srcOrd="0" destOrd="0" presId="urn:microsoft.com/office/officeart/2005/8/layout/hChevron3"/>
    <dgm:cxn modelId="{CA93ABF8-52CE-EE4B-9B11-4E02F866E217}" type="presOf" srcId="{48A4B09D-49E9-CA4E-B7A1-BBBEC6860E75}" destId="{2929A14F-D144-0C42-89C2-CD1994AD1ECC}" srcOrd="0" destOrd="0" presId="urn:microsoft.com/office/officeart/2005/8/layout/hChevron3"/>
    <dgm:cxn modelId="{CE87F9D8-5F26-814D-9635-CE19925BD3F8}" type="presParOf" srcId="{7325CB4E-D018-DF46-8026-ACCAB4B64CA2}" destId="{128687B9-DDD1-A945-A6A3-84B50FA5AA68}" srcOrd="0" destOrd="0" presId="urn:microsoft.com/office/officeart/2005/8/layout/hChevron3"/>
    <dgm:cxn modelId="{EB6722BF-3B44-9444-BB0E-E065460B2737}" type="presParOf" srcId="{7325CB4E-D018-DF46-8026-ACCAB4B64CA2}" destId="{C5F1138A-C28E-4F4B-8368-FEAFA4584525}" srcOrd="1" destOrd="0" presId="urn:microsoft.com/office/officeart/2005/8/layout/hChevron3"/>
    <dgm:cxn modelId="{4295068D-777C-DD47-9604-D92ADD5932AC}" type="presParOf" srcId="{7325CB4E-D018-DF46-8026-ACCAB4B64CA2}" destId="{2929A14F-D144-0C42-89C2-CD1994AD1ECC}" srcOrd="2" destOrd="0" presId="urn:microsoft.com/office/officeart/2005/8/layout/hChevron3"/>
    <dgm:cxn modelId="{110B36E3-F122-DD4C-94D0-66FCE24FFAD2}" type="presParOf" srcId="{7325CB4E-D018-DF46-8026-ACCAB4B64CA2}" destId="{448EA28F-3DB1-0742-A538-B882560C96F5}" srcOrd="3" destOrd="0" presId="urn:microsoft.com/office/officeart/2005/8/layout/hChevron3"/>
    <dgm:cxn modelId="{5C8C2124-9542-7149-B5AC-29AF83E106E1}" type="presParOf" srcId="{7325CB4E-D018-DF46-8026-ACCAB4B64CA2}" destId="{796E8895-997F-C94F-AFC2-94EC029CEE57}" srcOrd="4" destOrd="0" presId="urn:microsoft.com/office/officeart/2005/8/layout/hChevron3"/>
    <dgm:cxn modelId="{5378F0D2-9089-ED41-AA7D-9E963CC11C90}" type="presParOf" srcId="{7325CB4E-D018-DF46-8026-ACCAB4B64CA2}" destId="{9DA4397B-6853-6548-A14A-F69AA38C82AB}" srcOrd="5" destOrd="0" presId="urn:microsoft.com/office/officeart/2005/8/layout/hChevron3"/>
    <dgm:cxn modelId="{2399D7DC-D4A3-F143-93D4-1F9765525158}" type="presParOf" srcId="{7325CB4E-D018-DF46-8026-ACCAB4B64CA2}" destId="{2EBAB239-1CFC-304E-A52E-BE38CEC81938}"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0C2EB-2B81-384E-A47B-9835D919CB28}"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093C2030-586E-9C4A-AA64-3FFD68E54BB2}">
      <dgm:prSet phldrT="[Text]"/>
      <dgm:spPr>
        <a:solidFill>
          <a:schemeClr val="bg2">
            <a:lumMod val="25000"/>
          </a:schemeClr>
        </a:solidFill>
      </dgm:spPr>
      <dgm:t>
        <a:bodyPr/>
        <a:lstStyle/>
        <a:p>
          <a:r>
            <a:rPr lang="en-US" dirty="0">
              <a:latin typeface="Times New Roman" panose="02020603050405020304" pitchFamily="18" charset="0"/>
              <a:cs typeface="Times New Roman" panose="02020603050405020304" pitchFamily="18" charset="0"/>
            </a:rPr>
            <a:t>Data Sample </a:t>
          </a:r>
          <a:endParaRPr lang="en-US" dirty="0"/>
        </a:p>
      </dgm:t>
    </dgm:pt>
    <dgm:pt modelId="{8450F709-DD71-8249-8D8C-09040E6EB7DC}" type="parTrans" cxnId="{C1C8673A-2D15-3543-9C33-4D48C2D56441}">
      <dgm:prSet/>
      <dgm:spPr/>
      <dgm:t>
        <a:bodyPr/>
        <a:lstStyle/>
        <a:p>
          <a:endParaRPr lang="en-US"/>
        </a:p>
      </dgm:t>
    </dgm:pt>
    <dgm:pt modelId="{C1A259EE-217D-A048-9907-DD3A19D25AB3}" type="sibTrans" cxnId="{C1C8673A-2D15-3543-9C33-4D48C2D56441}">
      <dgm:prSet/>
      <dgm:spPr/>
      <dgm:t>
        <a:bodyPr/>
        <a:lstStyle/>
        <a:p>
          <a:endParaRPr lang="en-US"/>
        </a:p>
      </dgm:t>
    </dgm:pt>
    <dgm:pt modelId="{6ADF4425-E4DC-9242-BFAF-BD3C92A63FB9}">
      <dgm:prSet phldrT="[Text]" custT="1"/>
      <dgm:spPr/>
      <dgm:t>
        <a:bodyPr/>
        <a:lstStyle/>
        <a:p>
          <a:r>
            <a:rPr lang="en-US" sz="1800" dirty="0">
              <a:latin typeface="Times New Roman" panose="02020603050405020304" pitchFamily="18" charset="0"/>
              <a:cs typeface="Times New Roman" panose="02020603050405020304" pitchFamily="18" charset="0"/>
            </a:rPr>
            <a:t>Collecting admission data is difficult as it has a lot of confidential text, we took a sample dataset “Enron Corporation”, which deals with email data too. </a:t>
          </a:r>
          <a:endParaRPr lang="en-US" sz="1800" dirty="0"/>
        </a:p>
      </dgm:t>
    </dgm:pt>
    <dgm:pt modelId="{99ADC345-C4BC-1349-9F0A-4CFF273EE91C}" type="parTrans" cxnId="{433E56C0-42BE-5642-BD13-E5CB0A5B56C6}">
      <dgm:prSet/>
      <dgm:spPr/>
      <dgm:t>
        <a:bodyPr/>
        <a:lstStyle/>
        <a:p>
          <a:endParaRPr lang="en-US"/>
        </a:p>
      </dgm:t>
    </dgm:pt>
    <dgm:pt modelId="{A59F4A2E-289F-EC43-968D-142B9BA2A780}" type="sibTrans" cxnId="{433E56C0-42BE-5642-BD13-E5CB0A5B56C6}">
      <dgm:prSet/>
      <dgm:spPr/>
      <dgm:t>
        <a:bodyPr/>
        <a:lstStyle/>
        <a:p>
          <a:endParaRPr lang="en-US"/>
        </a:p>
      </dgm:t>
    </dgm:pt>
    <dgm:pt modelId="{2C1DDCE6-A0A0-9C4B-8D6A-9E87862C4BC2}">
      <dgm:prSet phldrT="[Text]"/>
      <dgm:spPr>
        <a:solidFill>
          <a:schemeClr val="bg2">
            <a:lumMod val="25000"/>
          </a:schemeClr>
        </a:solidFill>
      </dgm:spPr>
      <dgm:t>
        <a:bodyPr/>
        <a:lstStyle/>
        <a:p>
          <a:r>
            <a:rPr lang="en-US" dirty="0">
              <a:latin typeface="Times New Roman" panose="02020603050405020304" pitchFamily="18" charset="0"/>
              <a:cs typeface="Times New Roman" panose="02020603050405020304" pitchFamily="18" charset="0"/>
            </a:rPr>
            <a:t>Data Cleaning</a:t>
          </a:r>
          <a:endParaRPr lang="en-US" dirty="0"/>
        </a:p>
      </dgm:t>
    </dgm:pt>
    <dgm:pt modelId="{8511398C-2D04-F846-B9F4-0993293D0C08}" type="parTrans" cxnId="{629F8E56-8A72-DA4C-B29C-5F12D74D8312}">
      <dgm:prSet/>
      <dgm:spPr/>
      <dgm:t>
        <a:bodyPr/>
        <a:lstStyle/>
        <a:p>
          <a:endParaRPr lang="en-US"/>
        </a:p>
      </dgm:t>
    </dgm:pt>
    <dgm:pt modelId="{4DA9D55C-0E8F-8242-BEAB-919076CB7A04}" type="sibTrans" cxnId="{629F8E56-8A72-DA4C-B29C-5F12D74D8312}">
      <dgm:prSet/>
      <dgm:spPr/>
      <dgm:t>
        <a:bodyPr/>
        <a:lstStyle/>
        <a:p>
          <a:endParaRPr lang="en-US"/>
        </a:p>
      </dgm:t>
    </dgm:pt>
    <dgm:pt modelId="{37A16652-1B1A-3D4E-A2BA-AD0526CFE824}">
      <dgm:prSet phldrT="[Text]" custT="1"/>
      <dgm:spPr/>
      <dgm:t>
        <a:bodyPr/>
        <a:lstStyle/>
        <a:p>
          <a:r>
            <a:rPr lang="en-US" sz="1800" dirty="0">
              <a:latin typeface="Times New Roman" panose="02020603050405020304" pitchFamily="18" charset="0"/>
              <a:cs typeface="Times New Roman" panose="02020603050405020304" pitchFamily="18" charset="0"/>
            </a:rPr>
            <a:t>Removing regular expressions, punctuations, spelling correction</a:t>
          </a:r>
          <a:endParaRPr lang="en-US" sz="1800" dirty="0"/>
        </a:p>
      </dgm:t>
    </dgm:pt>
    <dgm:pt modelId="{EA2F2972-CEB2-8B46-8C24-D2C56659E08A}" type="parTrans" cxnId="{81638B2D-B51C-C54B-93A3-1B82DD76D55B}">
      <dgm:prSet/>
      <dgm:spPr/>
      <dgm:t>
        <a:bodyPr/>
        <a:lstStyle/>
        <a:p>
          <a:endParaRPr lang="en-US"/>
        </a:p>
      </dgm:t>
    </dgm:pt>
    <dgm:pt modelId="{C9D7C678-6598-E243-8168-5EDA8DA6B1E3}" type="sibTrans" cxnId="{81638B2D-B51C-C54B-93A3-1B82DD76D55B}">
      <dgm:prSet/>
      <dgm:spPr/>
      <dgm:t>
        <a:bodyPr/>
        <a:lstStyle/>
        <a:p>
          <a:endParaRPr lang="en-US"/>
        </a:p>
      </dgm:t>
    </dgm:pt>
    <dgm:pt modelId="{893636C9-0A5E-E74C-BC9C-0DC214827F01}">
      <dgm:prSet phldrT="[Text]"/>
      <dgm:spPr>
        <a:solidFill>
          <a:schemeClr val="bg2">
            <a:lumMod val="25000"/>
          </a:schemeClr>
        </a:solidFill>
      </dgm:spPr>
      <dgm:t>
        <a:bodyPr/>
        <a:lstStyle/>
        <a:p>
          <a:r>
            <a:rPr lang="en-US" dirty="0">
              <a:latin typeface="Times New Roman" panose="02020603050405020304" pitchFamily="18" charset="0"/>
              <a:cs typeface="Times New Roman" panose="02020603050405020304" pitchFamily="18" charset="0"/>
            </a:rPr>
            <a:t>Tokenization</a:t>
          </a:r>
        </a:p>
      </dgm:t>
    </dgm:pt>
    <dgm:pt modelId="{6BE69D23-C048-1544-8329-E09B5B0F3AEC}" type="parTrans" cxnId="{553151B4-41C2-E445-8EF8-2198EC25B8B9}">
      <dgm:prSet/>
      <dgm:spPr/>
      <dgm:t>
        <a:bodyPr/>
        <a:lstStyle/>
        <a:p>
          <a:endParaRPr lang="en-US"/>
        </a:p>
      </dgm:t>
    </dgm:pt>
    <dgm:pt modelId="{6FE08EE1-B238-CF45-BC02-E567D1F62F2C}" type="sibTrans" cxnId="{553151B4-41C2-E445-8EF8-2198EC25B8B9}">
      <dgm:prSet/>
      <dgm:spPr/>
      <dgm:t>
        <a:bodyPr/>
        <a:lstStyle/>
        <a:p>
          <a:endParaRPr lang="en-US"/>
        </a:p>
      </dgm:t>
    </dgm:pt>
    <dgm:pt modelId="{38976A72-B251-5844-8120-C4CD52A35F50}">
      <dgm:prSet phldrT="[Text]" custT="1"/>
      <dgm:spPr/>
      <dgm:t>
        <a:bodyPr/>
        <a:lstStyle/>
        <a:p>
          <a:r>
            <a:rPr lang="en-US" sz="1800" dirty="0">
              <a:latin typeface="Times New Roman" panose="02020603050405020304" pitchFamily="18" charset="0"/>
            </a:rPr>
            <a:t>Breaking up a sequence of strings into pieces such as words, keywords, phrases, symbols and other elements called tokens</a:t>
          </a:r>
          <a:r>
            <a:rPr lang="en-US" sz="2000" dirty="0">
              <a:latin typeface="Times New Roman" panose="02020603050405020304" pitchFamily="18" charset="0"/>
            </a:rPr>
            <a:t>.</a:t>
          </a:r>
          <a:endParaRPr lang="en-US" sz="2000" dirty="0"/>
        </a:p>
      </dgm:t>
    </dgm:pt>
    <dgm:pt modelId="{683F35C4-60A2-F54B-ABF0-865A93577037}" type="parTrans" cxnId="{015B5679-4BA1-3F4F-BC94-118B8F144B92}">
      <dgm:prSet/>
      <dgm:spPr/>
      <dgm:t>
        <a:bodyPr/>
        <a:lstStyle/>
        <a:p>
          <a:endParaRPr lang="en-US"/>
        </a:p>
      </dgm:t>
    </dgm:pt>
    <dgm:pt modelId="{F95F8CCE-E779-B84F-805A-B92E50D90332}" type="sibTrans" cxnId="{015B5679-4BA1-3F4F-BC94-118B8F144B92}">
      <dgm:prSet/>
      <dgm:spPr/>
      <dgm:t>
        <a:bodyPr/>
        <a:lstStyle/>
        <a:p>
          <a:endParaRPr lang="en-US"/>
        </a:p>
      </dgm:t>
    </dgm:pt>
    <dgm:pt modelId="{E328490F-A46A-E240-A7DC-715E8CC7B301}">
      <dgm:prSet phldrT="[Text]" custT="1"/>
      <dgm:spPr>
        <a:solidFill>
          <a:schemeClr val="bg2">
            <a:lumMod val="25000"/>
          </a:schemeClr>
        </a:solidFill>
      </dgm:spPr>
      <dgm:t>
        <a:bodyPr/>
        <a:lstStyle/>
        <a:p>
          <a:r>
            <a:rPr lang="en-US" sz="1300" dirty="0">
              <a:latin typeface="Times New Roman" panose="02020603050405020304" pitchFamily="18" charset="0"/>
              <a:cs typeface="Times New Roman" panose="02020603050405020304" pitchFamily="18" charset="0"/>
            </a:rPr>
            <a:t>Lemmatization &amp; Stemming</a:t>
          </a:r>
        </a:p>
      </dgm:t>
    </dgm:pt>
    <dgm:pt modelId="{3CEF5ED3-4CC6-BD49-A36D-6EE44649B3CF}" type="parTrans" cxnId="{D177AD54-2A8A-6144-A838-ED63FB5BF3CB}">
      <dgm:prSet/>
      <dgm:spPr/>
      <dgm:t>
        <a:bodyPr/>
        <a:lstStyle/>
        <a:p>
          <a:endParaRPr lang="en-US"/>
        </a:p>
      </dgm:t>
    </dgm:pt>
    <dgm:pt modelId="{681CB68E-52D2-E44C-B717-6A67AFC93FD3}" type="sibTrans" cxnId="{D177AD54-2A8A-6144-A838-ED63FB5BF3CB}">
      <dgm:prSet/>
      <dgm:spPr/>
      <dgm:t>
        <a:bodyPr/>
        <a:lstStyle/>
        <a:p>
          <a:endParaRPr lang="en-US"/>
        </a:p>
      </dgm:t>
    </dgm:pt>
    <dgm:pt modelId="{3C31825E-0924-0040-93C5-4E375A575898}">
      <dgm:prSet phldrT="[Text]" custT="1"/>
      <dgm:spPr/>
      <dgm:t>
        <a:bodyPr/>
        <a:lstStyle/>
        <a:p>
          <a:r>
            <a:rPr lang="en-US" sz="1800" b="0" i="0" u="none" dirty="0">
              <a:latin typeface="Times New Roman" panose="02020603050405020304" pitchFamily="18" charset="0"/>
              <a:cs typeface="Times New Roman" panose="02020603050405020304" pitchFamily="18" charset="0"/>
            </a:rPr>
            <a:t>Reducing a word to its word stem that affixes to suffixes and prefixes or to the roots of words known as lemma. stemming is to reduce the total number of unique words in the dictionary.</a:t>
          </a:r>
          <a:endParaRPr lang="en-US" sz="1800" dirty="0">
            <a:latin typeface="Times New Roman" panose="02020603050405020304" pitchFamily="18" charset="0"/>
            <a:cs typeface="Times New Roman" panose="02020603050405020304" pitchFamily="18" charset="0"/>
          </a:endParaRPr>
        </a:p>
      </dgm:t>
    </dgm:pt>
    <dgm:pt modelId="{8CBC3458-56FC-F549-BC69-6F0E01C2DA3D}" type="sibTrans" cxnId="{E54BB24A-626E-A541-A1C9-8D7B2ABA62C2}">
      <dgm:prSet/>
      <dgm:spPr/>
      <dgm:t>
        <a:bodyPr/>
        <a:lstStyle/>
        <a:p>
          <a:endParaRPr lang="en-US"/>
        </a:p>
      </dgm:t>
    </dgm:pt>
    <dgm:pt modelId="{BAF39A3E-7019-2B4D-B286-64B2D99F2BD8}" type="parTrans" cxnId="{E54BB24A-626E-A541-A1C9-8D7B2ABA62C2}">
      <dgm:prSet/>
      <dgm:spPr/>
      <dgm:t>
        <a:bodyPr/>
        <a:lstStyle/>
        <a:p>
          <a:endParaRPr lang="en-US"/>
        </a:p>
      </dgm:t>
    </dgm:pt>
    <dgm:pt modelId="{DAA270BE-4525-F340-B9A8-5AFC5E8BB197}" type="pres">
      <dgm:prSet presAssocID="{2910C2EB-2B81-384E-A47B-9835D919CB28}" presName="linearFlow" presStyleCnt="0">
        <dgm:presLayoutVars>
          <dgm:dir/>
          <dgm:animLvl val="lvl"/>
          <dgm:resizeHandles val="exact"/>
        </dgm:presLayoutVars>
      </dgm:prSet>
      <dgm:spPr/>
    </dgm:pt>
    <dgm:pt modelId="{3FEAC9D8-E104-2545-90AC-1A63F432162D}" type="pres">
      <dgm:prSet presAssocID="{093C2030-586E-9C4A-AA64-3FFD68E54BB2}" presName="composite" presStyleCnt="0"/>
      <dgm:spPr/>
    </dgm:pt>
    <dgm:pt modelId="{CF127E32-FB37-8E44-A467-8EF89A50559B}" type="pres">
      <dgm:prSet presAssocID="{093C2030-586E-9C4A-AA64-3FFD68E54BB2}" presName="parentText" presStyleLbl="alignNode1" presStyleIdx="0" presStyleCnt="4" custScaleX="109286">
        <dgm:presLayoutVars>
          <dgm:chMax val="1"/>
          <dgm:bulletEnabled val="1"/>
        </dgm:presLayoutVars>
      </dgm:prSet>
      <dgm:spPr/>
    </dgm:pt>
    <dgm:pt modelId="{9D3F7FF3-57D5-F442-81C8-9D2464042619}" type="pres">
      <dgm:prSet presAssocID="{093C2030-586E-9C4A-AA64-3FFD68E54BB2}" presName="descendantText" presStyleLbl="alignAcc1" presStyleIdx="0" presStyleCnt="4" custScaleY="100000">
        <dgm:presLayoutVars>
          <dgm:bulletEnabled val="1"/>
        </dgm:presLayoutVars>
      </dgm:prSet>
      <dgm:spPr/>
    </dgm:pt>
    <dgm:pt modelId="{6A05FDBD-AE3F-0F4F-A054-7F565BEDA5CC}" type="pres">
      <dgm:prSet presAssocID="{C1A259EE-217D-A048-9907-DD3A19D25AB3}" presName="sp" presStyleCnt="0"/>
      <dgm:spPr/>
    </dgm:pt>
    <dgm:pt modelId="{07E1E0B3-C40B-9B44-A365-91B56CD40B8C}" type="pres">
      <dgm:prSet presAssocID="{2C1DDCE6-A0A0-9C4B-8D6A-9E87862C4BC2}" presName="composite" presStyleCnt="0"/>
      <dgm:spPr/>
    </dgm:pt>
    <dgm:pt modelId="{3CF58E27-F42D-B347-8A1E-6A661E854059}" type="pres">
      <dgm:prSet presAssocID="{2C1DDCE6-A0A0-9C4B-8D6A-9E87862C4BC2}" presName="parentText" presStyleLbl="alignNode1" presStyleIdx="1" presStyleCnt="4">
        <dgm:presLayoutVars>
          <dgm:chMax val="1"/>
          <dgm:bulletEnabled val="1"/>
        </dgm:presLayoutVars>
      </dgm:prSet>
      <dgm:spPr/>
    </dgm:pt>
    <dgm:pt modelId="{67C23125-4C68-CC40-A458-47E5369EC0DC}" type="pres">
      <dgm:prSet presAssocID="{2C1DDCE6-A0A0-9C4B-8D6A-9E87862C4BC2}" presName="descendantText" presStyleLbl="alignAcc1" presStyleIdx="1" presStyleCnt="4">
        <dgm:presLayoutVars>
          <dgm:bulletEnabled val="1"/>
        </dgm:presLayoutVars>
      </dgm:prSet>
      <dgm:spPr/>
    </dgm:pt>
    <dgm:pt modelId="{BA57D1D4-3C6C-E84D-8269-FD8ED022562D}" type="pres">
      <dgm:prSet presAssocID="{4DA9D55C-0E8F-8242-BEAB-919076CB7A04}" presName="sp" presStyleCnt="0"/>
      <dgm:spPr/>
    </dgm:pt>
    <dgm:pt modelId="{20A0375A-1D11-1F42-B761-A5E841E75AE4}" type="pres">
      <dgm:prSet presAssocID="{893636C9-0A5E-E74C-BC9C-0DC214827F01}" presName="composite" presStyleCnt="0"/>
      <dgm:spPr/>
    </dgm:pt>
    <dgm:pt modelId="{84E766C7-28E8-EC48-AB70-B9567597C513}" type="pres">
      <dgm:prSet presAssocID="{893636C9-0A5E-E74C-BC9C-0DC214827F01}" presName="parentText" presStyleLbl="alignNode1" presStyleIdx="2" presStyleCnt="4">
        <dgm:presLayoutVars>
          <dgm:chMax val="1"/>
          <dgm:bulletEnabled val="1"/>
        </dgm:presLayoutVars>
      </dgm:prSet>
      <dgm:spPr/>
    </dgm:pt>
    <dgm:pt modelId="{C64FECA3-BCB2-3B43-B212-86D01F9D4A8A}" type="pres">
      <dgm:prSet presAssocID="{893636C9-0A5E-E74C-BC9C-0DC214827F01}" presName="descendantText" presStyleLbl="alignAcc1" presStyleIdx="2" presStyleCnt="4">
        <dgm:presLayoutVars>
          <dgm:bulletEnabled val="1"/>
        </dgm:presLayoutVars>
      </dgm:prSet>
      <dgm:spPr/>
    </dgm:pt>
    <dgm:pt modelId="{E2C64765-E65B-F840-830A-8848E9E8D213}" type="pres">
      <dgm:prSet presAssocID="{6FE08EE1-B238-CF45-BC02-E567D1F62F2C}" presName="sp" presStyleCnt="0"/>
      <dgm:spPr/>
    </dgm:pt>
    <dgm:pt modelId="{199D7A5C-EB2F-8340-9D4C-79A65CF7E593}" type="pres">
      <dgm:prSet presAssocID="{E328490F-A46A-E240-A7DC-715E8CC7B301}" presName="composite" presStyleCnt="0"/>
      <dgm:spPr/>
    </dgm:pt>
    <dgm:pt modelId="{37219CEB-0437-E243-B108-66AA56B1F7CE}" type="pres">
      <dgm:prSet presAssocID="{E328490F-A46A-E240-A7DC-715E8CC7B301}" presName="parentText" presStyleLbl="alignNode1" presStyleIdx="3" presStyleCnt="4">
        <dgm:presLayoutVars>
          <dgm:chMax val="1"/>
          <dgm:bulletEnabled val="1"/>
        </dgm:presLayoutVars>
      </dgm:prSet>
      <dgm:spPr/>
    </dgm:pt>
    <dgm:pt modelId="{1E8C6F6E-E0AB-AC4A-A10B-BB79F3364717}" type="pres">
      <dgm:prSet presAssocID="{E328490F-A46A-E240-A7DC-715E8CC7B301}" presName="descendantText" presStyleLbl="alignAcc1" presStyleIdx="3" presStyleCnt="4">
        <dgm:presLayoutVars>
          <dgm:bulletEnabled val="1"/>
        </dgm:presLayoutVars>
      </dgm:prSet>
      <dgm:spPr/>
    </dgm:pt>
  </dgm:ptLst>
  <dgm:cxnLst>
    <dgm:cxn modelId="{44FF8716-A376-7844-A05E-0DB10D7F91F1}" type="presOf" srcId="{2910C2EB-2B81-384E-A47B-9835D919CB28}" destId="{DAA270BE-4525-F340-B9A8-5AFC5E8BB197}" srcOrd="0" destOrd="0" presId="urn:microsoft.com/office/officeart/2005/8/layout/chevron2"/>
    <dgm:cxn modelId="{81638B2D-B51C-C54B-93A3-1B82DD76D55B}" srcId="{2C1DDCE6-A0A0-9C4B-8D6A-9E87862C4BC2}" destId="{37A16652-1B1A-3D4E-A2BA-AD0526CFE824}" srcOrd="0" destOrd="0" parTransId="{EA2F2972-CEB2-8B46-8C24-D2C56659E08A}" sibTransId="{C9D7C678-6598-E243-8168-5EDA8DA6B1E3}"/>
    <dgm:cxn modelId="{C1C8673A-2D15-3543-9C33-4D48C2D56441}" srcId="{2910C2EB-2B81-384E-A47B-9835D919CB28}" destId="{093C2030-586E-9C4A-AA64-3FFD68E54BB2}" srcOrd="0" destOrd="0" parTransId="{8450F709-DD71-8249-8D8C-09040E6EB7DC}" sibTransId="{C1A259EE-217D-A048-9907-DD3A19D25AB3}"/>
    <dgm:cxn modelId="{E54BB24A-626E-A541-A1C9-8D7B2ABA62C2}" srcId="{E328490F-A46A-E240-A7DC-715E8CC7B301}" destId="{3C31825E-0924-0040-93C5-4E375A575898}" srcOrd="0" destOrd="0" parTransId="{BAF39A3E-7019-2B4D-B286-64B2D99F2BD8}" sibTransId="{8CBC3458-56FC-F549-BC69-6F0E01C2DA3D}"/>
    <dgm:cxn modelId="{D177AD54-2A8A-6144-A838-ED63FB5BF3CB}" srcId="{2910C2EB-2B81-384E-A47B-9835D919CB28}" destId="{E328490F-A46A-E240-A7DC-715E8CC7B301}" srcOrd="3" destOrd="0" parTransId="{3CEF5ED3-4CC6-BD49-A36D-6EE44649B3CF}" sibTransId="{681CB68E-52D2-E44C-B717-6A67AFC93FD3}"/>
    <dgm:cxn modelId="{629F8E56-8A72-DA4C-B29C-5F12D74D8312}" srcId="{2910C2EB-2B81-384E-A47B-9835D919CB28}" destId="{2C1DDCE6-A0A0-9C4B-8D6A-9E87862C4BC2}" srcOrd="1" destOrd="0" parTransId="{8511398C-2D04-F846-B9F4-0993293D0C08}" sibTransId="{4DA9D55C-0E8F-8242-BEAB-919076CB7A04}"/>
    <dgm:cxn modelId="{FA183959-3804-DC4E-80AF-DB4663140D31}" type="presOf" srcId="{3C31825E-0924-0040-93C5-4E375A575898}" destId="{1E8C6F6E-E0AB-AC4A-A10B-BB79F3364717}" srcOrd="0" destOrd="0" presId="urn:microsoft.com/office/officeart/2005/8/layout/chevron2"/>
    <dgm:cxn modelId="{9642CD65-D344-E644-AD15-D292D0E17B17}" type="presOf" srcId="{38976A72-B251-5844-8120-C4CD52A35F50}" destId="{C64FECA3-BCB2-3B43-B212-86D01F9D4A8A}" srcOrd="0" destOrd="0" presId="urn:microsoft.com/office/officeart/2005/8/layout/chevron2"/>
    <dgm:cxn modelId="{015B5679-4BA1-3F4F-BC94-118B8F144B92}" srcId="{893636C9-0A5E-E74C-BC9C-0DC214827F01}" destId="{38976A72-B251-5844-8120-C4CD52A35F50}" srcOrd="0" destOrd="0" parTransId="{683F35C4-60A2-F54B-ABF0-865A93577037}" sibTransId="{F95F8CCE-E779-B84F-805A-B92E50D90332}"/>
    <dgm:cxn modelId="{75E2F488-51A7-E649-A3CA-8921C9C5B048}" type="presOf" srcId="{37A16652-1B1A-3D4E-A2BA-AD0526CFE824}" destId="{67C23125-4C68-CC40-A458-47E5369EC0DC}" srcOrd="0" destOrd="0" presId="urn:microsoft.com/office/officeart/2005/8/layout/chevron2"/>
    <dgm:cxn modelId="{5089DAA4-0AB4-E848-8752-20AA89E1A02F}" type="presOf" srcId="{E328490F-A46A-E240-A7DC-715E8CC7B301}" destId="{37219CEB-0437-E243-B108-66AA56B1F7CE}" srcOrd="0" destOrd="0" presId="urn:microsoft.com/office/officeart/2005/8/layout/chevron2"/>
    <dgm:cxn modelId="{5C9623AA-948B-F241-8342-13B0E8CE24E7}" type="presOf" srcId="{6ADF4425-E4DC-9242-BFAF-BD3C92A63FB9}" destId="{9D3F7FF3-57D5-F442-81C8-9D2464042619}" srcOrd="0" destOrd="0" presId="urn:microsoft.com/office/officeart/2005/8/layout/chevron2"/>
    <dgm:cxn modelId="{553151B4-41C2-E445-8EF8-2198EC25B8B9}" srcId="{2910C2EB-2B81-384E-A47B-9835D919CB28}" destId="{893636C9-0A5E-E74C-BC9C-0DC214827F01}" srcOrd="2" destOrd="0" parTransId="{6BE69D23-C048-1544-8329-E09B5B0F3AEC}" sibTransId="{6FE08EE1-B238-CF45-BC02-E567D1F62F2C}"/>
    <dgm:cxn modelId="{435E21B9-698A-D243-8403-8A31773B9FE9}" type="presOf" srcId="{2C1DDCE6-A0A0-9C4B-8D6A-9E87862C4BC2}" destId="{3CF58E27-F42D-B347-8A1E-6A661E854059}" srcOrd="0" destOrd="0" presId="urn:microsoft.com/office/officeart/2005/8/layout/chevron2"/>
    <dgm:cxn modelId="{433E56C0-42BE-5642-BD13-E5CB0A5B56C6}" srcId="{093C2030-586E-9C4A-AA64-3FFD68E54BB2}" destId="{6ADF4425-E4DC-9242-BFAF-BD3C92A63FB9}" srcOrd="0" destOrd="0" parTransId="{99ADC345-C4BC-1349-9F0A-4CFF273EE91C}" sibTransId="{A59F4A2E-289F-EC43-968D-142B9BA2A780}"/>
    <dgm:cxn modelId="{1001A0F6-C3D9-E940-87BE-60EC1E345A1C}" type="presOf" srcId="{893636C9-0A5E-E74C-BC9C-0DC214827F01}" destId="{84E766C7-28E8-EC48-AB70-B9567597C513}" srcOrd="0" destOrd="0" presId="urn:microsoft.com/office/officeart/2005/8/layout/chevron2"/>
    <dgm:cxn modelId="{E66CDFFA-9E86-0440-83B1-49CD680C8147}" type="presOf" srcId="{093C2030-586E-9C4A-AA64-3FFD68E54BB2}" destId="{CF127E32-FB37-8E44-A467-8EF89A50559B}" srcOrd="0" destOrd="0" presId="urn:microsoft.com/office/officeart/2005/8/layout/chevron2"/>
    <dgm:cxn modelId="{44462D04-46EA-864A-942C-A451E3024DF9}" type="presParOf" srcId="{DAA270BE-4525-F340-B9A8-5AFC5E8BB197}" destId="{3FEAC9D8-E104-2545-90AC-1A63F432162D}" srcOrd="0" destOrd="0" presId="urn:microsoft.com/office/officeart/2005/8/layout/chevron2"/>
    <dgm:cxn modelId="{6D2B5DA1-DB1C-144D-ADC6-3AFFDBFCB6B0}" type="presParOf" srcId="{3FEAC9D8-E104-2545-90AC-1A63F432162D}" destId="{CF127E32-FB37-8E44-A467-8EF89A50559B}" srcOrd="0" destOrd="0" presId="urn:microsoft.com/office/officeart/2005/8/layout/chevron2"/>
    <dgm:cxn modelId="{A1190A87-1DDA-8D44-AB99-2BCD3B9FC2FC}" type="presParOf" srcId="{3FEAC9D8-E104-2545-90AC-1A63F432162D}" destId="{9D3F7FF3-57D5-F442-81C8-9D2464042619}" srcOrd="1" destOrd="0" presId="urn:microsoft.com/office/officeart/2005/8/layout/chevron2"/>
    <dgm:cxn modelId="{166FE436-6CEB-CB44-8A3E-328885CE1589}" type="presParOf" srcId="{DAA270BE-4525-F340-B9A8-5AFC5E8BB197}" destId="{6A05FDBD-AE3F-0F4F-A054-7F565BEDA5CC}" srcOrd="1" destOrd="0" presId="urn:microsoft.com/office/officeart/2005/8/layout/chevron2"/>
    <dgm:cxn modelId="{3BB2D9FB-3C69-ED40-8AEA-48816BAD46F4}" type="presParOf" srcId="{DAA270BE-4525-F340-B9A8-5AFC5E8BB197}" destId="{07E1E0B3-C40B-9B44-A365-91B56CD40B8C}" srcOrd="2" destOrd="0" presId="urn:microsoft.com/office/officeart/2005/8/layout/chevron2"/>
    <dgm:cxn modelId="{1D64FD9C-BAD4-2F45-ADCE-587ED170FBD0}" type="presParOf" srcId="{07E1E0B3-C40B-9B44-A365-91B56CD40B8C}" destId="{3CF58E27-F42D-B347-8A1E-6A661E854059}" srcOrd="0" destOrd="0" presId="urn:microsoft.com/office/officeart/2005/8/layout/chevron2"/>
    <dgm:cxn modelId="{5EC5070D-32C7-584F-96AC-8F7CC51F360B}" type="presParOf" srcId="{07E1E0B3-C40B-9B44-A365-91B56CD40B8C}" destId="{67C23125-4C68-CC40-A458-47E5369EC0DC}" srcOrd="1" destOrd="0" presId="urn:microsoft.com/office/officeart/2005/8/layout/chevron2"/>
    <dgm:cxn modelId="{6F336729-614D-734D-949B-E8B367F8729B}" type="presParOf" srcId="{DAA270BE-4525-F340-B9A8-5AFC5E8BB197}" destId="{BA57D1D4-3C6C-E84D-8269-FD8ED022562D}" srcOrd="3" destOrd="0" presId="urn:microsoft.com/office/officeart/2005/8/layout/chevron2"/>
    <dgm:cxn modelId="{012B1911-1ADF-C646-8B5F-D89FBD27AB37}" type="presParOf" srcId="{DAA270BE-4525-F340-B9A8-5AFC5E8BB197}" destId="{20A0375A-1D11-1F42-B761-A5E841E75AE4}" srcOrd="4" destOrd="0" presId="urn:microsoft.com/office/officeart/2005/8/layout/chevron2"/>
    <dgm:cxn modelId="{1F8C8440-3DC3-6E41-B49C-C80299B19BAE}" type="presParOf" srcId="{20A0375A-1D11-1F42-B761-A5E841E75AE4}" destId="{84E766C7-28E8-EC48-AB70-B9567597C513}" srcOrd="0" destOrd="0" presId="urn:microsoft.com/office/officeart/2005/8/layout/chevron2"/>
    <dgm:cxn modelId="{D0A92A4A-BF91-084D-8F27-318180D47361}" type="presParOf" srcId="{20A0375A-1D11-1F42-B761-A5E841E75AE4}" destId="{C64FECA3-BCB2-3B43-B212-86D01F9D4A8A}" srcOrd="1" destOrd="0" presId="urn:microsoft.com/office/officeart/2005/8/layout/chevron2"/>
    <dgm:cxn modelId="{30403B9A-7C92-864C-9D07-0ABB1B474E07}" type="presParOf" srcId="{DAA270BE-4525-F340-B9A8-5AFC5E8BB197}" destId="{E2C64765-E65B-F840-830A-8848E9E8D213}" srcOrd="5" destOrd="0" presId="urn:microsoft.com/office/officeart/2005/8/layout/chevron2"/>
    <dgm:cxn modelId="{378D6D69-B183-3248-A2EC-FD121ECE072F}" type="presParOf" srcId="{DAA270BE-4525-F340-B9A8-5AFC5E8BB197}" destId="{199D7A5C-EB2F-8340-9D4C-79A65CF7E593}" srcOrd="6" destOrd="0" presId="urn:microsoft.com/office/officeart/2005/8/layout/chevron2"/>
    <dgm:cxn modelId="{680D825E-D51B-B946-AD68-A4B36742D3E9}" type="presParOf" srcId="{199D7A5C-EB2F-8340-9D4C-79A65CF7E593}" destId="{37219CEB-0437-E243-B108-66AA56B1F7CE}" srcOrd="0" destOrd="0" presId="urn:microsoft.com/office/officeart/2005/8/layout/chevron2"/>
    <dgm:cxn modelId="{313583D5-CA30-B542-B73C-1C63992A6A32}" type="presParOf" srcId="{199D7A5C-EB2F-8340-9D4C-79A65CF7E593}" destId="{1E8C6F6E-E0AB-AC4A-A10B-BB79F336471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687B9-DDD1-A945-A6A3-84B50FA5AA68}">
      <dsp:nvSpPr>
        <dsp:cNvPr id="0" name=""/>
        <dsp:cNvSpPr/>
      </dsp:nvSpPr>
      <dsp:spPr>
        <a:xfrm>
          <a:off x="3211" y="239659"/>
          <a:ext cx="3222376" cy="934811"/>
        </a:xfrm>
        <a:prstGeom prst="homePlate">
          <a:avLst/>
        </a:prstGeom>
        <a:solidFill>
          <a:schemeClr val="bg2">
            <a:lumMod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Gurmukhi MN" panose="02020600050405020304" pitchFamily="18" charset="0"/>
              <a:cs typeface="Gurmukhi MN" panose="02020600050405020304" pitchFamily="18" charset="0"/>
            </a:rPr>
            <a:t>Input Data</a:t>
          </a:r>
        </a:p>
      </dsp:txBody>
      <dsp:txXfrm>
        <a:off x="3211" y="239659"/>
        <a:ext cx="2988673" cy="934811"/>
      </dsp:txXfrm>
    </dsp:sp>
    <dsp:sp modelId="{2929A14F-D144-0C42-89C2-CD1994AD1ECC}">
      <dsp:nvSpPr>
        <dsp:cNvPr id="0" name=""/>
        <dsp:cNvSpPr/>
      </dsp:nvSpPr>
      <dsp:spPr>
        <a:xfrm>
          <a:off x="2581112" y="239659"/>
          <a:ext cx="3222376" cy="934811"/>
        </a:xfrm>
        <a:prstGeom prst="chevron">
          <a:avLst/>
        </a:prstGeom>
        <a:solidFill>
          <a:schemeClr val="tx2">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Gurmukhi MN" panose="02020600050405020304" pitchFamily="18" charset="0"/>
              <a:cs typeface="Gurmukhi MN" panose="02020600050405020304" pitchFamily="18" charset="0"/>
            </a:rPr>
            <a:t>Data Transformation and Manipulation</a:t>
          </a:r>
          <a:endParaRPr lang="en-US" sz="1700" kern="1200" dirty="0"/>
        </a:p>
      </dsp:txBody>
      <dsp:txXfrm>
        <a:off x="3048518" y="239659"/>
        <a:ext cx="2287565" cy="934811"/>
      </dsp:txXfrm>
    </dsp:sp>
    <dsp:sp modelId="{796E8895-997F-C94F-AFC2-94EC029CEE57}">
      <dsp:nvSpPr>
        <dsp:cNvPr id="0" name=""/>
        <dsp:cNvSpPr/>
      </dsp:nvSpPr>
      <dsp:spPr>
        <a:xfrm>
          <a:off x="5159013" y="239659"/>
          <a:ext cx="3222376" cy="934811"/>
        </a:xfrm>
        <a:prstGeom prst="chevron">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Gurmukhi MN" panose="02020600050405020304" pitchFamily="18" charset="0"/>
              <a:cs typeface="Gurmukhi MN" panose="02020600050405020304" pitchFamily="18" charset="0"/>
            </a:rPr>
            <a:t>Analytics Engine</a:t>
          </a:r>
          <a:endParaRPr lang="en-US" sz="1700" kern="1200" dirty="0"/>
        </a:p>
      </dsp:txBody>
      <dsp:txXfrm>
        <a:off x="5626419" y="239659"/>
        <a:ext cx="2287565" cy="934811"/>
      </dsp:txXfrm>
    </dsp:sp>
    <dsp:sp modelId="{2EBAB239-1CFC-304E-A52E-BE38CEC81938}">
      <dsp:nvSpPr>
        <dsp:cNvPr id="0" name=""/>
        <dsp:cNvSpPr/>
      </dsp:nvSpPr>
      <dsp:spPr>
        <a:xfrm>
          <a:off x="7736914" y="239659"/>
          <a:ext cx="3222376" cy="934811"/>
        </a:xfrm>
        <a:prstGeom prst="chevron">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45339" rIns="22670" bIns="45339"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Gurmukhi MN" panose="02020600050405020304" pitchFamily="18" charset="0"/>
              <a:cs typeface="Gurmukhi MN" panose="02020600050405020304" pitchFamily="18" charset="0"/>
            </a:rPr>
            <a:t> Implementation</a:t>
          </a:r>
          <a:endParaRPr lang="en-US" sz="1700" kern="1200" dirty="0"/>
        </a:p>
      </dsp:txBody>
      <dsp:txXfrm>
        <a:off x="8204320" y="239659"/>
        <a:ext cx="2287565" cy="9348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127E32-FB37-8E44-A467-8EF89A50559B}">
      <dsp:nvSpPr>
        <dsp:cNvPr id="0" name=""/>
        <dsp:cNvSpPr/>
      </dsp:nvSpPr>
      <dsp:spPr>
        <a:xfrm rot="5400000">
          <a:off x="-177163" y="162313"/>
          <a:ext cx="1324595" cy="1013317"/>
        </a:xfrm>
        <a:prstGeom prst="chevron">
          <a:avLst/>
        </a:prstGeom>
        <a:solidFill>
          <a:schemeClr val="bg2">
            <a:lumMod val="2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Data Sample </a:t>
          </a:r>
          <a:endParaRPr lang="en-US" sz="1300" kern="1200" dirty="0"/>
        </a:p>
      </dsp:txBody>
      <dsp:txXfrm rot="-5400000">
        <a:off x="-21523" y="513333"/>
        <a:ext cx="1013317" cy="311278"/>
      </dsp:txXfrm>
    </dsp:sp>
    <dsp:sp modelId="{9D3F7FF3-57D5-F442-81C8-9D2464042619}">
      <dsp:nvSpPr>
        <dsp:cNvPr id="0" name=""/>
        <dsp:cNvSpPr/>
      </dsp:nvSpPr>
      <dsp:spPr>
        <a:xfrm rot="5400000">
          <a:off x="3554856" y="-2599440"/>
          <a:ext cx="860986" cy="60732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Collecting admission data is difficult as it has a lot of confidential text, we took a sample dataset “Enron Corporation”, which deals with email data too. </a:t>
          </a:r>
          <a:endParaRPr lang="en-US" sz="1800" kern="1200" dirty="0"/>
        </a:p>
      </dsp:txBody>
      <dsp:txXfrm rot="-5400000">
        <a:off x="948741" y="48705"/>
        <a:ext cx="6031186" cy="776926"/>
      </dsp:txXfrm>
    </dsp:sp>
    <dsp:sp modelId="{3CF58E27-F42D-B347-8A1E-6A661E854059}">
      <dsp:nvSpPr>
        <dsp:cNvPr id="0" name=""/>
        <dsp:cNvSpPr/>
      </dsp:nvSpPr>
      <dsp:spPr>
        <a:xfrm rot="5400000">
          <a:off x="-220214" y="1384410"/>
          <a:ext cx="1324595" cy="927216"/>
        </a:xfrm>
        <a:prstGeom prst="chevron">
          <a:avLst/>
        </a:prstGeom>
        <a:solidFill>
          <a:schemeClr val="bg2">
            <a:lumMod val="2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Data Cleaning</a:t>
          </a:r>
          <a:endParaRPr lang="en-US" sz="1300" kern="1200" dirty="0"/>
        </a:p>
      </dsp:txBody>
      <dsp:txXfrm rot="-5400000">
        <a:off x="-21524" y="1649328"/>
        <a:ext cx="927216" cy="397379"/>
      </dsp:txXfrm>
    </dsp:sp>
    <dsp:sp modelId="{67C23125-4C68-CC40-A458-47E5369EC0DC}">
      <dsp:nvSpPr>
        <dsp:cNvPr id="0" name=""/>
        <dsp:cNvSpPr/>
      </dsp:nvSpPr>
      <dsp:spPr>
        <a:xfrm rot="5400000">
          <a:off x="3511806" y="-1420393"/>
          <a:ext cx="860986" cy="60732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Removing regular expressions, punctuations, spelling correction</a:t>
          </a:r>
          <a:endParaRPr lang="en-US" sz="1800" kern="1200" dirty="0"/>
        </a:p>
      </dsp:txBody>
      <dsp:txXfrm rot="-5400000">
        <a:off x="905691" y="1227752"/>
        <a:ext cx="6031186" cy="776926"/>
      </dsp:txXfrm>
    </dsp:sp>
    <dsp:sp modelId="{84E766C7-28E8-EC48-AB70-B9567597C513}">
      <dsp:nvSpPr>
        <dsp:cNvPr id="0" name=""/>
        <dsp:cNvSpPr/>
      </dsp:nvSpPr>
      <dsp:spPr>
        <a:xfrm rot="5400000">
          <a:off x="-220214" y="2563457"/>
          <a:ext cx="1324595" cy="927216"/>
        </a:xfrm>
        <a:prstGeom prst="chevron">
          <a:avLst/>
        </a:prstGeom>
        <a:solidFill>
          <a:schemeClr val="bg2">
            <a:lumMod val="2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Tokenization</a:t>
          </a:r>
        </a:p>
      </dsp:txBody>
      <dsp:txXfrm rot="-5400000">
        <a:off x="-21524" y="2828375"/>
        <a:ext cx="927216" cy="397379"/>
      </dsp:txXfrm>
    </dsp:sp>
    <dsp:sp modelId="{C64FECA3-BCB2-3B43-B212-86D01F9D4A8A}">
      <dsp:nvSpPr>
        <dsp:cNvPr id="0" name=""/>
        <dsp:cNvSpPr/>
      </dsp:nvSpPr>
      <dsp:spPr>
        <a:xfrm rot="5400000">
          <a:off x="3511806" y="-241346"/>
          <a:ext cx="860986" cy="60732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rPr>
            <a:t>Breaking up a sequence of strings into pieces such as words, keywords, phrases, symbols and other elements called tokens</a:t>
          </a:r>
          <a:r>
            <a:rPr lang="en-US" sz="2000" kern="1200" dirty="0">
              <a:latin typeface="Times New Roman" panose="02020603050405020304" pitchFamily="18" charset="0"/>
            </a:rPr>
            <a:t>.</a:t>
          </a:r>
          <a:endParaRPr lang="en-US" sz="2000" kern="1200" dirty="0"/>
        </a:p>
      </dsp:txBody>
      <dsp:txXfrm rot="-5400000">
        <a:off x="905691" y="2406799"/>
        <a:ext cx="6031186" cy="776926"/>
      </dsp:txXfrm>
    </dsp:sp>
    <dsp:sp modelId="{37219CEB-0437-E243-B108-66AA56B1F7CE}">
      <dsp:nvSpPr>
        <dsp:cNvPr id="0" name=""/>
        <dsp:cNvSpPr/>
      </dsp:nvSpPr>
      <dsp:spPr>
        <a:xfrm rot="5400000">
          <a:off x="-220214" y="3742504"/>
          <a:ext cx="1324595" cy="927216"/>
        </a:xfrm>
        <a:prstGeom prst="chevron">
          <a:avLst/>
        </a:prstGeom>
        <a:solidFill>
          <a:schemeClr val="bg2">
            <a:lumMod val="25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Times New Roman" panose="02020603050405020304" pitchFamily="18" charset="0"/>
              <a:cs typeface="Times New Roman" panose="02020603050405020304" pitchFamily="18" charset="0"/>
            </a:rPr>
            <a:t>Lemmatization &amp; Stemming</a:t>
          </a:r>
        </a:p>
      </dsp:txBody>
      <dsp:txXfrm rot="-5400000">
        <a:off x="-21524" y="4007422"/>
        <a:ext cx="927216" cy="397379"/>
      </dsp:txXfrm>
    </dsp:sp>
    <dsp:sp modelId="{1E8C6F6E-E0AB-AC4A-A10B-BB79F3364717}">
      <dsp:nvSpPr>
        <dsp:cNvPr id="0" name=""/>
        <dsp:cNvSpPr/>
      </dsp:nvSpPr>
      <dsp:spPr>
        <a:xfrm rot="5400000">
          <a:off x="3511579" y="937926"/>
          <a:ext cx="861439" cy="607321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b="0" i="0" u="none" kern="1200" dirty="0">
              <a:latin typeface="Times New Roman" panose="02020603050405020304" pitchFamily="18" charset="0"/>
              <a:cs typeface="Times New Roman" panose="02020603050405020304" pitchFamily="18" charset="0"/>
            </a:rPr>
            <a:t>Reducing a word to its word stem that affixes to suffixes and prefixes or to the roots of words known as lemma. stemming is to reduce the total number of unique words in the dictionary.</a:t>
          </a:r>
          <a:endParaRPr lang="en-US" sz="1800" kern="1200" dirty="0">
            <a:latin typeface="Times New Roman" panose="02020603050405020304" pitchFamily="18" charset="0"/>
            <a:cs typeface="Times New Roman" panose="02020603050405020304" pitchFamily="18" charset="0"/>
          </a:endParaRPr>
        </a:p>
      </dsp:txBody>
      <dsp:txXfrm rot="-5400000">
        <a:off x="905691" y="3585866"/>
        <a:ext cx="6031164" cy="77733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F5B597-054F-DB4F-A22F-E5A28D0312F2}" type="datetimeFigureOut">
              <a:rPr lang="en-US" smtClean="0"/>
              <a:t>12/13/21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0C6776-A6E5-7640-83FB-69E5C2440C9C}" type="slidenum">
              <a:rPr lang="en-US" smtClean="0"/>
              <a:t>‹#›</a:t>
            </a:fld>
            <a:endParaRPr lang="en-US"/>
          </a:p>
        </p:txBody>
      </p:sp>
    </p:spTree>
    <p:extLst>
      <p:ext uri="{BB962C8B-B14F-4D97-AF65-F5344CB8AC3E}">
        <p14:creationId xmlns:p14="http://schemas.microsoft.com/office/powerpoint/2010/main" val="264455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C6776-A6E5-7640-83FB-69E5C2440C9C}" type="slidenum">
              <a:rPr lang="en-US" smtClean="0"/>
              <a:t>1</a:t>
            </a:fld>
            <a:endParaRPr lang="en-US"/>
          </a:p>
        </p:txBody>
      </p:sp>
    </p:spTree>
    <p:extLst>
      <p:ext uri="{BB962C8B-B14F-4D97-AF65-F5344CB8AC3E}">
        <p14:creationId xmlns:p14="http://schemas.microsoft.com/office/powerpoint/2010/main" val="362177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 </a:t>
            </a:r>
            <a:br>
              <a:rPr lang="en-US" dirty="0"/>
            </a:br>
            <a:r>
              <a:rPr lang="en-US" dirty="0"/>
              <a:t>Why do we need email classification? Why should you care about it?</a:t>
            </a:r>
          </a:p>
        </p:txBody>
      </p:sp>
      <p:sp>
        <p:nvSpPr>
          <p:cNvPr id="4" name="Slide Number Placeholder 3"/>
          <p:cNvSpPr>
            <a:spLocks noGrp="1"/>
          </p:cNvSpPr>
          <p:nvPr>
            <p:ph type="sldNum" sz="quarter" idx="5"/>
          </p:nvPr>
        </p:nvSpPr>
        <p:spPr/>
        <p:txBody>
          <a:bodyPr/>
          <a:lstStyle/>
          <a:p>
            <a:fld id="{E70C6776-A6E5-7640-83FB-69E5C2440C9C}" type="slidenum">
              <a:rPr lang="en-US" smtClean="0"/>
              <a:t>2</a:t>
            </a:fld>
            <a:endParaRPr lang="en-US"/>
          </a:p>
        </p:txBody>
      </p:sp>
    </p:spTree>
    <p:extLst>
      <p:ext uri="{BB962C8B-B14F-4D97-AF65-F5344CB8AC3E}">
        <p14:creationId xmlns:p14="http://schemas.microsoft.com/office/powerpoint/2010/main" val="130964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C6776-A6E5-7640-83FB-69E5C2440C9C}" type="slidenum">
              <a:rPr lang="en-US" smtClean="0"/>
              <a:t>3</a:t>
            </a:fld>
            <a:endParaRPr lang="en-US"/>
          </a:p>
        </p:txBody>
      </p:sp>
    </p:spTree>
    <p:extLst>
      <p:ext uri="{BB962C8B-B14F-4D97-AF65-F5344CB8AC3E}">
        <p14:creationId xmlns:p14="http://schemas.microsoft.com/office/powerpoint/2010/main" val="3051693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we need an AI solution?</a:t>
            </a:r>
          </a:p>
        </p:txBody>
      </p:sp>
      <p:sp>
        <p:nvSpPr>
          <p:cNvPr id="4" name="Slide Number Placeholder 3"/>
          <p:cNvSpPr>
            <a:spLocks noGrp="1"/>
          </p:cNvSpPr>
          <p:nvPr>
            <p:ph type="sldNum" sz="quarter" idx="5"/>
          </p:nvPr>
        </p:nvSpPr>
        <p:spPr/>
        <p:txBody>
          <a:bodyPr/>
          <a:lstStyle/>
          <a:p>
            <a:fld id="{E70C6776-A6E5-7640-83FB-69E5C2440C9C}" type="slidenum">
              <a:rPr lang="en-US" smtClean="0"/>
              <a:t>4</a:t>
            </a:fld>
            <a:endParaRPr lang="en-US"/>
          </a:p>
        </p:txBody>
      </p:sp>
    </p:spTree>
    <p:extLst>
      <p:ext uri="{BB962C8B-B14F-4D97-AF65-F5344CB8AC3E}">
        <p14:creationId xmlns:p14="http://schemas.microsoft.com/office/powerpoint/2010/main" val="3344263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0C6776-A6E5-7640-83FB-69E5C2440C9C}" type="slidenum">
              <a:rPr lang="en-US" smtClean="0"/>
              <a:t>9</a:t>
            </a:fld>
            <a:endParaRPr lang="en-US"/>
          </a:p>
        </p:txBody>
      </p:sp>
    </p:spTree>
    <p:extLst>
      <p:ext uri="{BB962C8B-B14F-4D97-AF65-F5344CB8AC3E}">
        <p14:creationId xmlns:p14="http://schemas.microsoft.com/office/powerpoint/2010/main" val="570923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6A35EAA-ED80-4FF1-942C-82B1D483AF60}"/>
              </a:ext>
            </a:extLst>
          </p:cNvPr>
          <p:cNvSpPr/>
          <p:nvPr/>
        </p:nvSpPr>
        <p:spPr>
          <a:xfrm rot="21133683" flipH="1">
            <a:off x="977627" y="481134"/>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solidFill>
            <a:schemeClr val="bg1"/>
          </a:solidFill>
          <a:ln w="19050"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415F49B-3CBC-46CF-AFB5-988852D0479E}"/>
              </a:ext>
            </a:extLst>
          </p:cNvPr>
          <p:cNvSpPr/>
          <p:nvPr/>
        </p:nvSpPr>
        <p:spPr>
          <a:xfrm rot="21133683" flipH="1">
            <a:off x="1010574" y="456230"/>
            <a:ext cx="9378187" cy="5238589"/>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7734 w 1248446"/>
              <a:gd name="connsiteY6" fmla="*/ 751246 h 873038"/>
              <a:gd name="connsiteX7" fmla="*/ 628618 w 1248446"/>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55695"/>
              <a:gd name="connsiteY0" fmla="*/ 873038 h 873038"/>
              <a:gd name="connsiteX1" fmla="*/ 828272 w 1255695"/>
              <a:gd name="connsiteY1" fmla="*/ 803124 h 873038"/>
              <a:gd name="connsiteX2" fmla="*/ 1187078 w 1255695"/>
              <a:gd name="connsiteY2" fmla="*/ 630341 h 873038"/>
              <a:gd name="connsiteX3" fmla="*/ 1186031 w 1255695"/>
              <a:gd name="connsiteY3" fmla="*/ 192762 h 873038"/>
              <a:gd name="connsiteX4" fmla="*/ 466703 w 1255695"/>
              <a:gd name="connsiteY4" fmla="*/ 32456 h 873038"/>
              <a:gd name="connsiteX5" fmla="*/ 14551 w 1255695"/>
              <a:gd name="connsiteY5" fmla="*/ 595193 h 873038"/>
              <a:gd name="connsiteX6" fmla="*/ 554983 w 1255695"/>
              <a:gd name="connsiteY6" fmla="*/ 751246 h 873038"/>
              <a:gd name="connsiteX7" fmla="*/ 635867 w 1255695"/>
              <a:gd name="connsiteY7" fmla="*/ 873038 h 873038"/>
              <a:gd name="connsiteX0" fmla="*/ 635867 w 1249939"/>
              <a:gd name="connsiteY0" fmla="*/ 873038 h 873038"/>
              <a:gd name="connsiteX1" fmla="*/ 828272 w 1249939"/>
              <a:gd name="connsiteY1" fmla="*/ 793767 h 873038"/>
              <a:gd name="connsiteX2" fmla="*/ 1187078 w 1249939"/>
              <a:gd name="connsiteY2" fmla="*/ 630341 h 873038"/>
              <a:gd name="connsiteX3" fmla="*/ 1186031 w 1249939"/>
              <a:gd name="connsiteY3" fmla="*/ 192762 h 873038"/>
              <a:gd name="connsiteX4" fmla="*/ 466703 w 1249939"/>
              <a:gd name="connsiteY4" fmla="*/ 32456 h 873038"/>
              <a:gd name="connsiteX5" fmla="*/ 14551 w 1249939"/>
              <a:gd name="connsiteY5" fmla="*/ 595193 h 873038"/>
              <a:gd name="connsiteX6" fmla="*/ 554983 w 1249939"/>
              <a:gd name="connsiteY6" fmla="*/ 751246 h 873038"/>
              <a:gd name="connsiteX7" fmla="*/ 635867 w 1249939"/>
              <a:gd name="connsiteY7" fmla="*/ 873038 h 873038"/>
              <a:gd name="connsiteX0" fmla="*/ 615218 w 1229290"/>
              <a:gd name="connsiteY0" fmla="*/ 861281 h 861281"/>
              <a:gd name="connsiteX1" fmla="*/ 807623 w 1229290"/>
              <a:gd name="connsiteY1" fmla="*/ 782010 h 861281"/>
              <a:gd name="connsiteX2" fmla="*/ 1166429 w 1229290"/>
              <a:gd name="connsiteY2" fmla="*/ 618584 h 861281"/>
              <a:gd name="connsiteX3" fmla="*/ 1165382 w 1229290"/>
              <a:gd name="connsiteY3" fmla="*/ 181005 h 861281"/>
              <a:gd name="connsiteX4" fmla="*/ 446054 w 1229290"/>
              <a:gd name="connsiteY4" fmla="*/ 20699 h 861281"/>
              <a:gd name="connsiteX5" fmla="*/ 5663 w 1229290"/>
              <a:gd name="connsiteY5" fmla="*/ 576828 h 861281"/>
              <a:gd name="connsiteX6" fmla="*/ 534334 w 1229290"/>
              <a:gd name="connsiteY6" fmla="*/ 739489 h 861281"/>
              <a:gd name="connsiteX7" fmla="*/ 615218 w 1229290"/>
              <a:gd name="connsiteY7" fmla="*/ 861281 h 861281"/>
              <a:gd name="connsiteX0" fmla="*/ 619617 w 1233689"/>
              <a:gd name="connsiteY0" fmla="*/ 861281 h 861281"/>
              <a:gd name="connsiteX1" fmla="*/ 812022 w 1233689"/>
              <a:gd name="connsiteY1" fmla="*/ 782010 h 861281"/>
              <a:gd name="connsiteX2" fmla="*/ 1170828 w 1233689"/>
              <a:gd name="connsiteY2" fmla="*/ 618584 h 861281"/>
              <a:gd name="connsiteX3" fmla="*/ 1169781 w 1233689"/>
              <a:gd name="connsiteY3" fmla="*/ 181005 h 861281"/>
              <a:gd name="connsiteX4" fmla="*/ 450453 w 1233689"/>
              <a:gd name="connsiteY4" fmla="*/ 20699 h 861281"/>
              <a:gd name="connsiteX5" fmla="*/ 10062 w 1233689"/>
              <a:gd name="connsiteY5" fmla="*/ 576828 h 861281"/>
              <a:gd name="connsiteX6" fmla="*/ 538733 w 1233689"/>
              <a:gd name="connsiteY6" fmla="*/ 739489 h 861281"/>
              <a:gd name="connsiteX7" fmla="*/ 619617 w 1233689"/>
              <a:gd name="connsiteY7" fmla="*/ 861281 h 861281"/>
              <a:gd name="connsiteX0" fmla="*/ 619579 w 1239236"/>
              <a:gd name="connsiteY0" fmla="*/ 863398 h 863398"/>
              <a:gd name="connsiteX1" fmla="*/ 811984 w 1239236"/>
              <a:gd name="connsiteY1" fmla="*/ 784127 h 863398"/>
              <a:gd name="connsiteX2" fmla="*/ 1170790 w 1239236"/>
              <a:gd name="connsiteY2" fmla="*/ 620701 h 863398"/>
              <a:gd name="connsiteX3" fmla="*/ 1169743 w 1239236"/>
              <a:gd name="connsiteY3" fmla="*/ 183122 h 863398"/>
              <a:gd name="connsiteX4" fmla="*/ 451887 w 1239236"/>
              <a:gd name="connsiteY4" fmla="*/ 17855 h 863398"/>
              <a:gd name="connsiteX5" fmla="*/ 10024 w 1239236"/>
              <a:gd name="connsiteY5" fmla="*/ 578945 h 863398"/>
              <a:gd name="connsiteX6" fmla="*/ 538695 w 1239236"/>
              <a:gd name="connsiteY6" fmla="*/ 741606 h 863398"/>
              <a:gd name="connsiteX7" fmla="*/ 619579 w 1239236"/>
              <a:gd name="connsiteY7" fmla="*/ 863398 h 863398"/>
              <a:gd name="connsiteX0" fmla="*/ 623569 w 1243226"/>
              <a:gd name="connsiteY0" fmla="*/ 870437 h 870437"/>
              <a:gd name="connsiteX1" fmla="*/ 815974 w 1243226"/>
              <a:gd name="connsiteY1" fmla="*/ 791166 h 870437"/>
              <a:gd name="connsiteX2" fmla="*/ 1174780 w 1243226"/>
              <a:gd name="connsiteY2" fmla="*/ 627740 h 870437"/>
              <a:gd name="connsiteX3" fmla="*/ 1173733 w 1243226"/>
              <a:gd name="connsiteY3" fmla="*/ 190161 h 870437"/>
              <a:gd name="connsiteX4" fmla="*/ 455877 w 1243226"/>
              <a:gd name="connsiteY4" fmla="*/ 24894 h 870437"/>
              <a:gd name="connsiteX5" fmla="*/ 14014 w 1243226"/>
              <a:gd name="connsiteY5" fmla="*/ 585984 h 870437"/>
              <a:gd name="connsiteX6" fmla="*/ 542685 w 1243226"/>
              <a:gd name="connsiteY6" fmla="*/ 748645 h 870437"/>
              <a:gd name="connsiteX7" fmla="*/ 623569 w 1243226"/>
              <a:gd name="connsiteY7" fmla="*/ 870437 h 870437"/>
              <a:gd name="connsiteX0" fmla="*/ 624861 w 1244518"/>
              <a:gd name="connsiteY0" fmla="*/ 869274 h 869274"/>
              <a:gd name="connsiteX1" fmla="*/ 817266 w 1244518"/>
              <a:gd name="connsiteY1" fmla="*/ 790003 h 869274"/>
              <a:gd name="connsiteX2" fmla="*/ 1176072 w 1244518"/>
              <a:gd name="connsiteY2" fmla="*/ 626577 h 869274"/>
              <a:gd name="connsiteX3" fmla="*/ 1175025 w 1244518"/>
              <a:gd name="connsiteY3" fmla="*/ 188998 h 869274"/>
              <a:gd name="connsiteX4" fmla="*/ 457169 w 1244518"/>
              <a:gd name="connsiteY4" fmla="*/ 23731 h 869274"/>
              <a:gd name="connsiteX5" fmla="*/ 15306 w 1244518"/>
              <a:gd name="connsiteY5" fmla="*/ 584821 h 869274"/>
              <a:gd name="connsiteX6" fmla="*/ 543977 w 1244518"/>
              <a:gd name="connsiteY6" fmla="*/ 747482 h 869274"/>
              <a:gd name="connsiteX7" fmla="*/ 624861 w 1244518"/>
              <a:gd name="connsiteY7" fmla="*/ 869274 h 869274"/>
              <a:gd name="connsiteX0" fmla="*/ 619558 w 1235941"/>
              <a:gd name="connsiteY0" fmla="*/ 867295 h 867295"/>
              <a:gd name="connsiteX1" fmla="*/ 811963 w 1235941"/>
              <a:gd name="connsiteY1" fmla="*/ 788024 h 867295"/>
              <a:gd name="connsiteX2" fmla="*/ 1170769 w 1235941"/>
              <a:gd name="connsiteY2" fmla="*/ 624598 h 867295"/>
              <a:gd name="connsiteX3" fmla="*/ 1164738 w 1235941"/>
              <a:gd name="connsiteY3" fmla="*/ 164190 h 867295"/>
              <a:gd name="connsiteX4" fmla="*/ 451866 w 1235941"/>
              <a:gd name="connsiteY4" fmla="*/ 21752 h 867295"/>
              <a:gd name="connsiteX5" fmla="*/ 10003 w 1235941"/>
              <a:gd name="connsiteY5" fmla="*/ 582842 h 867295"/>
              <a:gd name="connsiteX6" fmla="*/ 538674 w 1235941"/>
              <a:gd name="connsiteY6" fmla="*/ 745503 h 867295"/>
              <a:gd name="connsiteX7" fmla="*/ 619558 w 1235941"/>
              <a:gd name="connsiteY7" fmla="*/ 867295 h 867295"/>
              <a:gd name="connsiteX0" fmla="*/ 622435 w 1238818"/>
              <a:gd name="connsiteY0" fmla="*/ 868328 h 868328"/>
              <a:gd name="connsiteX1" fmla="*/ 814840 w 1238818"/>
              <a:gd name="connsiteY1" fmla="*/ 789057 h 868328"/>
              <a:gd name="connsiteX2" fmla="*/ 1173646 w 1238818"/>
              <a:gd name="connsiteY2" fmla="*/ 625631 h 868328"/>
              <a:gd name="connsiteX3" fmla="*/ 1167615 w 1238818"/>
              <a:gd name="connsiteY3" fmla="*/ 165223 h 868328"/>
              <a:gd name="connsiteX4" fmla="*/ 454743 w 1238818"/>
              <a:gd name="connsiteY4" fmla="*/ 22785 h 868328"/>
              <a:gd name="connsiteX5" fmla="*/ 12880 w 1238818"/>
              <a:gd name="connsiteY5" fmla="*/ 583875 h 868328"/>
              <a:gd name="connsiteX6" fmla="*/ 541551 w 1238818"/>
              <a:gd name="connsiteY6" fmla="*/ 746536 h 868328"/>
              <a:gd name="connsiteX7" fmla="*/ 622435 w 1238818"/>
              <a:gd name="connsiteY7" fmla="*/ 868328 h 868328"/>
              <a:gd name="connsiteX0" fmla="*/ 618931 w 1201319"/>
              <a:gd name="connsiteY0" fmla="*/ 879992 h 879992"/>
              <a:gd name="connsiteX1" fmla="*/ 811336 w 1201319"/>
              <a:gd name="connsiteY1" fmla="*/ 800721 h 879992"/>
              <a:gd name="connsiteX2" fmla="*/ 1170142 w 1201319"/>
              <a:gd name="connsiteY2" fmla="*/ 637295 h 879992"/>
              <a:gd name="connsiteX3" fmla="*/ 1164111 w 1201319"/>
              <a:gd name="connsiteY3" fmla="*/ 176887 h 879992"/>
              <a:gd name="connsiteX4" fmla="*/ 1005959 w 1201319"/>
              <a:gd name="connsiteY4" fmla="*/ 73552 h 879992"/>
              <a:gd name="connsiteX5" fmla="*/ 451239 w 1201319"/>
              <a:gd name="connsiteY5" fmla="*/ 34449 h 879992"/>
              <a:gd name="connsiteX6" fmla="*/ 9376 w 1201319"/>
              <a:gd name="connsiteY6" fmla="*/ 595539 h 879992"/>
              <a:gd name="connsiteX7" fmla="*/ 538047 w 1201319"/>
              <a:gd name="connsiteY7" fmla="*/ 758200 h 879992"/>
              <a:gd name="connsiteX8" fmla="*/ 618931 w 1201319"/>
              <a:gd name="connsiteY8" fmla="*/ 879992 h 879992"/>
              <a:gd name="connsiteX0" fmla="*/ 618931 w 1214866"/>
              <a:gd name="connsiteY0" fmla="*/ 879992 h 879992"/>
              <a:gd name="connsiteX1" fmla="*/ 811336 w 1214866"/>
              <a:gd name="connsiteY1" fmla="*/ 800721 h 879992"/>
              <a:gd name="connsiteX2" fmla="*/ 1170142 w 1214866"/>
              <a:gd name="connsiteY2" fmla="*/ 637295 h 879992"/>
              <a:gd name="connsiteX3" fmla="*/ 1164111 w 1214866"/>
              <a:gd name="connsiteY3" fmla="*/ 176887 h 879992"/>
              <a:gd name="connsiteX4" fmla="*/ 1005959 w 1214866"/>
              <a:gd name="connsiteY4" fmla="*/ 73552 h 879992"/>
              <a:gd name="connsiteX5" fmla="*/ 451239 w 1214866"/>
              <a:gd name="connsiteY5" fmla="*/ 34449 h 879992"/>
              <a:gd name="connsiteX6" fmla="*/ 9376 w 1214866"/>
              <a:gd name="connsiteY6" fmla="*/ 595539 h 879992"/>
              <a:gd name="connsiteX7" fmla="*/ 538047 w 1214866"/>
              <a:gd name="connsiteY7" fmla="*/ 758200 h 879992"/>
              <a:gd name="connsiteX8" fmla="*/ 618931 w 1214866"/>
              <a:gd name="connsiteY8" fmla="*/ 879992 h 879992"/>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18871 w 1202016"/>
              <a:gd name="connsiteY0" fmla="*/ 888796 h 888796"/>
              <a:gd name="connsiteX1" fmla="*/ 811276 w 1202016"/>
              <a:gd name="connsiteY1" fmla="*/ 809525 h 888796"/>
              <a:gd name="connsiteX2" fmla="*/ 1170082 w 1202016"/>
              <a:gd name="connsiteY2" fmla="*/ 646099 h 888796"/>
              <a:gd name="connsiteX3" fmla="*/ 1164051 w 1202016"/>
              <a:gd name="connsiteY3" fmla="*/ 185691 h 888796"/>
              <a:gd name="connsiteX4" fmla="*/ 989748 w 1202016"/>
              <a:gd name="connsiteY4" fmla="*/ 54225 h 888796"/>
              <a:gd name="connsiteX5" fmla="*/ 451179 w 1202016"/>
              <a:gd name="connsiteY5" fmla="*/ 43253 h 888796"/>
              <a:gd name="connsiteX6" fmla="*/ 9316 w 1202016"/>
              <a:gd name="connsiteY6" fmla="*/ 604343 h 888796"/>
              <a:gd name="connsiteX7" fmla="*/ 537987 w 1202016"/>
              <a:gd name="connsiteY7" fmla="*/ 767004 h 888796"/>
              <a:gd name="connsiteX8" fmla="*/ 618871 w 1202016"/>
              <a:gd name="connsiteY8" fmla="*/ 888796 h 888796"/>
              <a:gd name="connsiteX0" fmla="*/ 620039 w 1203184"/>
              <a:gd name="connsiteY0" fmla="*/ 874240 h 874240"/>
              <a:gd name="connsiteX1" fmla="*/ 812444 w 1203184"/>
              <a:gd name="connsiteY1" fmla="*/ 794969 h 874240"/>
              <a:gd name="connsiteX2" fmla="*/ 1171250 w 1203184"/>
              <a:gd name="connsiteY2" fmla="*/ 631543 h 874240"/>
              <a:gd name="connsiteX3" fmla="*/ 1165219 w 1203184"/>
              <a:gd name="connsiteY3" fmla="*/ 171135 h 874240"/>
              <a:gd name="connsiteX4" fmla="*/ 990916 w 1203184"/>
              <a:gd name="connsiteY4" fmla="*/ 39669 h 874240"/>
              <a:gd name="connsiteX5" fmla="*/ 406775 w 1203184"/>
              <a:gd name="connsiteY5" fmla="*/ 50168 h 874240"/>
              <a:gd name="connsiteX6" fmla="*/ 10484 w 1203184"/>
              <a:gd name="connsiteY6" fmla="*/ 589787 h 874240"/>
              <a:gd name="connsiteX7" fmla="*/ 539155 w 1203184"/>
              <a:gd name="connsiteY7" fmla="*/ 752448 h 874240"/>
              <a:gd name="connsiteX8" fmla="*/ 620039 w 1203184"/>
              <a:gd name="connsiteY8" fmla="*/ 874240 h 874240"/>
              <a:gd name="connsiteX0" fmla="*/ 620213 w 1203358"/>
              <a:gd name="connsiteY0" fmla="*/ 867642 h 867642"/>
              <a:gd name="connsiteX1" fmla="*/ 812618 w 1203358"/>
              <a:gd name="connsiteY1" fmla="*/ 788371 h 867642"/>
              <a:gd name="connsiteX2" fmla="*/ 1171424 w 1203358"/>
              <a:gd name="connsiteY2" fmla="*/ 624945 h 867642"/>
              <a:gd name="connsiteX3" fmla="*/ 1165393 w 1203358"/>
              <a:gd name="connsiteY3" fmla="*/ 164537 h 867642"/>
              <a:gd name="connsiteX4" fmla="*/ 991090 w 1203358"/>
              <a:gd name="connsiteY4" fmla="*/ 33071 h 867642"/>
              <a:gd name="connsiteX5" fmla="*/ 406949 w 1203358"/>
              <a:gd name="connsiteY5" fmla="*/ 43570 h 867642"/>
              <a:gd name="connsiteX6" fmla="*/ 10658 w 1203358"/>
              <a:gd name="connsiteY6" fmla="*/ 583189 h 867642"/>
              <a:gd name="connsiteX7" fmla="*/ 539329 w 1203358"/>
              <a:gd name="connsiteY7" fmla="*/ 745850 h 867642"/>
              <a:gd name="connsiteX8" fmla="*/ 620213 w 1203358"/>
              <a:gd name="connsiteY8" fmla="*/ 867642 h 867642"/>
              <a:gd name="connsiteX0" fmla="*/ 621220 w 1204365"/>
              <a:gd name="connsiteY0" fmla="*/ 864871 h 864871"/>
              <a:gd name="connsiteX1" fmla="*/ 813625 w 1204365"/>
              <a:gd name="connsiteY1" fmla="*/ 785600 h 864871"/>
              <a:gd name="connsiteX2" fmla="*/ 1172431 w 1204365"/>
              <a:gd name="connsiteY2" fmla="*/ 622174 h 864871"/>
              <a:gd name="connsiteX3" fmla="*/ 1166400 w 1204365"/>
              <a:gd name="connsiteY3" fmla="*/ 161766 h 864871"/>
              <a:gd name="connsiteX4" fmla="*/ 992097 w 1204365"/>
              <a:gd name="connsiteY4" fmla="*/ 30300 h 864871"/>
              <a:gd name="connsiteX5" fmla="*/ 407956 w 1204365"/>
              <a:gd name="connsiteY5" fmla="*/ 40799 h 864871"/>
              <a:gd name="connsiteX6" fmla="*/ 11665 w 1204365"/>
              <a:gd name="connsiteY6" fmla="*/ 580418 h 864871"/>
              <a:gd name="connsiteX7" fmla="*/ 540336 w 1204365"/>
              <a:gd name="connsiteY7" fmla="*/ 743079 h 864871"/>
              <a:gd name="connsiteX8" fmla="*/ 621220 w 1204365"/>
              <a:gd name="connsiteY8" fmla="*/ 864871 h 864871"/>
              <a:gd name="connsiteX0" fmla="*/ 619935 w 1204190"/>
              <a:gd name="connsiteY0" fmla="*/ 873669 h 873669"/>
              <a:gd name="connsiteX1" fmla="*/ 812340 w 1204190"/>
              <a:gd name="connsiteY1" fmla="*/ 794398 h 873669"/>
              <a:gd name="connsiteX2" fmla="*/ 1171146 w 1204190"/>
              <a:gd name="connsiteY2" fmla="*/ 630972 h 873669"/>
              <a:gd name="connsiteX3" fmla="*/ 1165115 w 1204190"/>
              <a:gd name="connsiteY3" fmla="*/ 170564 h 873669"/>
              <a:gd name="connsiteX4" fmla="*/ 967884 w 1204190"/>
              <a:gd name="connsiteY4" fmla="*/ 40405 h 873669"/>
              <a:gd name="connsiteX5" fmla="*/ 406671 w 1204190"/>
              <a:gd name="connsiteY5" fmla="*/ 49597 h 873669"/>
              <a:gd name="connsiteX6" fmla="*/ 10380 w 1204190"/>
              <a:gd name="connsiteY6" fmla="*/ 589216 h 873669"/>
              <a:gd name="connsiteX7" fmla="*/ 539051 w 1204190"/>
              <a:gd name="connsiteY7" fmla="*/ 751877 h 873669"/>
              <a:gd name="connsiteX8" fmla="*/ 619935 w 1204190"/>
              <a:gd name="connsiteY8" fmla="*/ 873669 h 873669"/>
              <a:gd name="connsiteX0" fmla="*/ 628446 w 1212701"/>
              <a:gd name="connsiteY0" fmla="*/ 842371 h 842371"/>
              <a:gd name="connsiteX1" fmla="*/ 820851 w 1212701"/>
              <a:gd name="connsiteY1" fmla="*/ 763100 h 842371"/>
              <a:gd name="connsiteX2" fmla="*/ 1179657 w 1212701"/>
              <a:gd name="connsiteY2" fmla="*/ 599674 h 842371"/>
              <a:gd name="connsiteX3" fmla="*/ 1173626 w 1212701"/>
              <a:gd name="connsiteY3" fmla="*/ 139266 h 842371"/>
              <a:gd name="connsiteX4" fmla="*/ 976395 w 1212701"/>
              <a:gd name="connsiteY4" fmla="*/ 9107 h 842371"/>
              <a:gd name="connsiteX5" fmla="*/ 246714 w 1212701"/>
              <a:gd name="connsiteY5" fmla="*/ 97247 h 842371"/>
              <a:gd name="connsiteX6" fmla="*/ 18891 w 1212701"/>
              <a:gd name="connsiteY6" fmla="*/ 557918 h 842371"/>
              <a:gd name="connsiteX7" fmla="*/ 547562 w 1212701"/>
              <a:gd name="connsiteY7" fmla="*/ 720579 h 842371"/>
              <a:gd name="connsiteX8" fmla="*/ 628446 w 1212701"/>
              <a:gd name="connsiteY8" fmla="*/ 842371 h 842371"/>
              <a:gd name="connsiteX0" fmla="*/ 628446 w 1211895"/>
              <a:gd name="connsiteY0" fmla="*/ 842371 h 842371"/>
              <a:gd name="connsiteX1" fmla="*/ 820851 w 1211895"/>
              <a:gd name="connsiteY1" fmla="*/ 763100 h 842371"/>
              <a:gd name="connsiteX2" fmla="*/ 1178477 w 1211895"/>
              <a:gd name="connsiteY2" fmla="*/ 606951 h 842371"/>
              <a:gd name="connsiteX3" fmla="*/ 1173626 w 1211895"/>
              <a:gd name="connsiteY3" fmla="*/ 139266 h 842371"/>
              <a:gd name="connsiteX4" fmla="*/ 976395 w 1211895"/>
              <a:gd name="connsiteY4" fmla="*/ 9107 h 842371"/>
              <a:gd name="connsiteX5" fmla="*/ 246714 w 1211895"/>
              <a:gd name="connsiteY5" fmla="*/ 97247 h 842371"/>
              <a:gd name="connsiteX6" fmla="*/ 18891 w 1211895"/>
              <a:gd name="connsiteY6" fmla="*/ 557918 h 842371"/>
              <a:gd name="connsiteX7" fmla="*/ 547562 w 1211895"/>
              <a:gd name="connsiteY7" fmla="*/ 720579 h 842371"/>
              <a:gd name="connsiteX8" fmla="*/ 628446 w 1211895"/>
              <a:gd name="connsiteY8" fmla="*/ 842371 h 842371"/>
              <a:gd name="connsiteX0" fmla="*/ 628446 w 1218918"/>
              <a:gd name="connsiteY0" fmla="*/ 842371 h 842371"/>
              <a:gd name="connsiteX1" fmla="*/ 820851 w 1218918"/>
              <a:gd name="connsiteY1" fmla="*/ 763100 h 842371"/>
              <a:gd name="connsiteX2" fmla="*/ 1178477 w 1218918"/>
              <a:gd name="connsiteY2" fmla="*/ 606951 h 842371"/>
              <a:gd name="connsiteX3" fmla="*/ 1173626 w 1218918"/>
              <a:gd name="connsiteY3" fmla="*/ 139266 h 842371"/>
              <a:gd name="connsiteX4" fmla="*/ 976395 w 1218918"/>
              <a:gd name="connsiteY4" fmla="*/ 9107 h 842371"/>
              <a:gd name="connsiteX5" fmla="*/ 246714 w 1218918"/>
              <a:gd name="connsiteY5" fmla="*/ 97247 h 842371"/>
              <a:gd name="connsiteX6" fmla="*/ 18891 w 1218918"/>
              <a:gd name="connsiteY6" fmla="*/ 557918 h 842371"/>
              <a:gd name="connsiteX7" fmla="*/ 547562 w 1218918"/>
              <a:gd name="connsiteY7" fmla="*/ 720579 h 842371"/>
              <a:gd name="connsiteX8" fmla="*/ 628446 w 1218918"/>
              <a:gd name="connsiteY8" fmla="*/ 842371 h 842371"/>
              <a:gd name="connsiteX0" fmla="*/ 628446 w 1223727"/>
              <a:gd name="connsiteY0" fmla="*/ 842371 h 842371"/>
              <a:gd name="connsiteX1" fmla="*/ 820851 w 1223727"/>
              <a:gd name="connsiteY1" fmla="*/ 763100 h 842371"/>
              <a:gd name="connsiteX2" fmla="*/ 1178477 w 1223727"/>
              <a:gd name="connsiteY2" fmla="*/ 606951 h 842371"/>
              <a:gd name="connsiteX3" fmla="*/ 1173626 w 1223727"/>
              <a:gd name="connsiteY3" fmla="*/ 139266 h 842371"/>
              <a:gd name="connsiteX4" fmla="*/ 976395 w 1223727"/>
              <a:gd name="connsiteY4" fmla="*/ 9107 h 842371"/>
              <a:gd name="connsiteX5" fmla="*/ 246714 w 1223727"/>
              <a:gd name="connsiteY5" fmla="*/ 97247 h 842371"/>
              <a:gd name="connsiteX6" fmla="*/ 18891 w 1223727"/>
              <a:gd name="connsiteY6" fmla="*/ 557918 h 842371"/>
              <a:gd name="connsiteX7" fmla="*/ 547562 w 1223727"/>
              <a:gd name="connsiteY7" fmla="*/ 720579 h 842371"/>
              <a:gd name="connsiteX8" fmla="*/ 628446 w 1223727"/>
              <a:gd name="connsiteY8" fmla="*/ 842371 h 842371"/>
              <a:gd name="connsiteX0" fmla="*/ 628446 w 1232687"/>
              <a:gd name="connsiteY0" fmla="*/ 842371 h 842371"/>
              <a:gd name="connsiteX1" fmla="*/ 820851 w 1232687"/>
              <a:gd name="connsiteY1" fmla="*/ 763100 h 842371"/>
              <a:gd name="connsiteX2" fmla="*/ 1178477 w 1232687"/>
              <a:gd name="connsiteY2" fmla="*/ 606951 h 842371"/>
              <a:gd name="connsiteX3" fmla="*/ 1188606 w 1232687"/>
              <a:gd name="connsiteY3" fmla="*/ 158133 h 842371"/>
              <a:gd name="connsiteX4" fmla="*/ 976395 w 1232687"/>
              <a:gd name="connsiteY4" fmla="*/ 9107 h 842371"/>
              <a:gd name="connsiteX5" fmla="*/ 246714 w 1232687"/>
              <a:gd name="connsiteY5" fmla="*/ 97247 h 842371"/>
              <a:gd name="connsiteX6" fmla="*/ 18891 w 1232687"/>
              <a:gd name="connsiteY6" fmla="*/ 557918 h 842371"/>
              <a:gd name="connsiteX7" fmla="*/ 547562 w 1232687"/>
              <a:gd name="connsiteY7" fmla="*/ 720579 h 842371"/>
              <a:gd name="connsiteX8" fmla="*/ 628446 w 1232687"/>
              <a:gd name="connsiteY8" fmla="*/ 842371 h 842371"/>
              <a:gd name="connsiteX0" fmla="*/ 628446 w 1238631"/>
              <a:gd name="connsiteY0" fmla="*/ 842371 h 842371"/>
              <a:gd name="connsiteX1" fmla="*/ 820851 w 1238631"/>
              <a:gd name="connsiteY1" fmla="*/ 763100 h 842371"/>
              <a:gd name="connsiteX2" fmla="*/ 1178477 w 1238631"/>
              <a:gd name="connsiteY2" fmla="*/ 606951 h 842371"/>
              <a:gd name="connsiteX3" fmla="*/ 1197715 w 1238631"/>
              <a:gd name="connsiteY3" fmla="*/ 163763 h 842371"/>
              <a:gd name="connsiteX4" fmla="*/ 976395 w 1238631"/>
              <a:gd name="connsiteY4" fmla="*/ 9107 h 842371"/>
              <a:gd name="connsiteX5" fmla="*/ 246714 w 1238631"/>
              <a:gd name="connsiteY5" fmla="*/ 97247 h 842371"/>
              <a:gd name="connsiteX6" fmla="*/ 18891 w 1238631"/>
              <a:gd name="connsiteY6" fmla="*/ 557918 h 842371"/>
              <a:gd name="connsiteX7" fmla="*/ 547562 w 1238631"/>
              <a:gd name="connsiteY7" fmla="*/ 720579 h 842371"/>
              <a:gd name="connsiteX8" fmla="*/ 628446 w 1238631"/>
              <a:gd name="connsiteY8" fmla="*/ 842371 h 842371"/>
              <a:gd name="connsiteX0" fmla="*/ 632386 w 1242571"/>
              <a:gd name="connsiteY0" fmla="*/ 846766 h 846766"/>
              <a:gd name="connsiteX1" fmla="*/ 824791 w 1242571"/>
              <a:gd name="connsiteY1" fmla="*/ 767495 h 846766"/>
              <a:gd name="connsiteX2" fmla="*/ 1182417 w 1242571"/>
              <a:gd name="connsiteY2" fmla="*/ 611346 h 846766"/>
              <a:gd name="connsiteX3" fmla="*/ 1201655 w 1242571"/>
              <a:gd name="connsiteY3" fmla="*/ 168158 h 846766"/>
              <a:gd name="connsiteX4" fmla="*/ 980335 w 1242571"/>
              <a:gd name="connsiteY4" fmla="*/ 13502 h 846766"/>
              <a:gd name="connsiteX5" fmla="*/ 250654 w 1242571"/>
              <a:gd name="connsiteY5" fmla="*/ 101642 h 846766"/>
              <a:gd name="connsiteX6" fmla="*/ 22831 w 1242571"/>
              <a:gd name="connsiteY6" fmla="*/ 562313 h 846766"/>
              <a:gd name="connsiteX7" fmla="*/ 551502 w 1242571"/>
              <a:gd name="connsiteY7" fmla="*/ 724974 h 846766"/>
              <a:gd name="connsiteX8" fmla="*/ 632386 w 1242571"/>
              <a:gd name="connsiteY8" fmla="*/ 846766 h 846766"/>
              <a:gd name="connsiteX0" fmla="*/ 633056 w 1243241"/>
              <a:gd name="connsiteY0" fmla="*/ 846832 h 846832"/>
              <a:gd name="connsiteX1" fmla="*/ 825461 w 1243241"/>
              <a:gd name="connsiteY1" fmla="*/ 767561 h 846832"/>
              <a:gd name="connsiteX2" fmla="*/ 1183087 w 1243241"/>
              <a:gd name="connsiteY2" fmla="*/ 611412 h 846832"/>
              <a:gd name="connsiteX3" fmla="*/ 1202325 w 1243241"/>
              <a:gd name="connsiteY3" fmla="*/ 168224 h 846832"/>
              <a:gd name="connsiteX4" fmla="*/ 981005 w 1243241"/>
              <a:gd name="connsiteY4" fmla="*/ 13568 h 846832"/>
              <a:gd name="connsiteX5" fmla="*/ 245994 w 1243241"/>
              <a:gd name="connsiteY5" fmla="*/ 86692 h 846832"/>
              <a:gd name="connsiteX6" fmla="*/ 23501 w 1243241"/>
              <a:gd name="connsiteY6" fmla="*/ 562379 h 846832"/>
              <a:gd name="connsiteX7" fmla="*/ 552172 w 1243241"/>
              <a:gd name="connsiteY7" fmla="*/ 725040 h 846832"/>
              <a:gd name="connsiteX8" fmla="*/ 633056 w 1243241"/>
              <a:gd name="connsiteY8" fmla="*/ 846832 h 846832"/>
              <a:gd name="connsiteX0" fmla="*/ 633056 w 1243241"/>
              <a:gd name="connsiteY0" fmla="*/ 848503 h 848503"/>
              <a:gd name="connsiteX1" fmla="*/ 825461 w 1243241"/>
              <a:gd name="connsiteY1" fmla="*/ 769232 h 848503"/>
              <a:gd name="connsiteX2" fmla="*/ 1183087 w 1243241"/>
              <a:gd name="connsiteY2" fmla="*/ 613083 h 848503"/>
              <a:gd name="connsiteX3" fmla="*/ 1202325 w 1243241"/>
              <a:gd name="connsiteY3" fmla="*/ 169895 h 848503"/>
              <a:gd name="connsiteX4" fmla="*/ 981005 w 1243241"/>
              <a:gd name="connsiteY4" fmla="*/ 15239 h 848503"/>
              <a:gd name="connsiteX5" fmla="*/ 245994 w 1243241"/>
              <a:gd name="connsiteY5" fmla="*/ 88363 h 848503"/>
              <a:gd name="connsiteX6" fmla="*/ 23501 w 1243241"/>
              <a:gd name="connsiteY6" fmla="*/ 564050 h 848503"/>
              <a:gd name="connsiteX7" fmla="*/ 552172 w 1243241"/>
              <a:gd name="connsiteY7" fmla="*/ 726711 h 848503"/>
              <a:gd name="connsiteX8" fmla="*/ 633056 w 1243241"/>
              <a:gd name="connsiteY8" fmla="*/ 848503 h 848503"/>
              <a:gd name="connsiteX0" fmla="*/ 633056 w 1243241"/>
              <a:gd name="connsiteY0" fmla="*/ 852489 h 852489"/>
              <a:gd name="connsiteX1" fmla="*/ 825461 w 1243241"/>
              <a:gd name="connsiteY1" fmla="*/ 773218 h 852489"/>
              <a:gd name="connsiteX2" fmla="*/ 1183087 w 1243241"/>
              <a:gd name="connsiteY2" fmla="*/ 617069 h 852489"/>
              <a:gd name="connsiteX3" fmla="*/ 1202325 w 1243241"/>
              <a:gd name="connsiteY3" fmla="*/ 173881 h 852489"/>
              <a:gd name="connsiteX4" fmla="*/ 981005 w 1243241"/>
              <a:gd name="connsiteY4" fmla="*/ 19225 h 852489"/>
              <a:gd name="connsiteX5" fmla="*/ 245994 w 1243241"/>
              <a:gd name="connsiteY5" fmla="*/ 92349 h 852489"/>
              <a:gd name="connsiteX6" fmla="*/ 23501 w 1243241"/>
              <a:gd name="connsiteY6" fmla="*/ 568036 h 852489"/>
              <a:gd name="connsiteX7" fmla="*/ 552172 w 1243241"/>
              <a:gd name="connsiteY7" fmla="*/ 730697 h 852489"/>
              <a:gd name="connsiteX8" fmla="*/ 633056 w 1243241"/>
              <a:gd name="connsiteY8" fmla="*/ 852489 h 852489"/>
              <a:gd name="connsiteX0" fmla="*/ 633056 w 1238870"/>
              <a:gd name="connsiteY0" fmla="*/ 852489 h 852489"/>
              <a:gd name="connsiteX1" fmla="*/ 825461 w 1238870"/>
              <a:gd name="connsiteY1" fmla="*/ 773218 h 852489"/>
              <a:gd name="connsiteX2" fmla="*/ 1183087 w 1238870"/>
              <a:gd name="connsiteY2" fmla="*/ 617069 h 852489"/>
              <a:gd name="connsiteX3" fmla="*/ 1202325 w 1238870"/>
              <a:gd name="connsiteY3" fmla="*/ 173881 h 852489"/>
              <a:gd name="connsiteX4" fmla="*/ 981005 w 1238870"/>
              <a:gd name="connsiteY4" fmla="*/ 19225 h 852489"/>
              <a:gd name="connsiteX5" fmla="*/ 245994 w 1238870"/>
              <a:gd name="connsiteY5" fmla="*/ 92349 h 852489"/>
              <a:gd name="connsiteX6" fmla="*/ 23501 w 1238870"/>
              <a:gd name="connsiteY6" fmla="*/ 568036 h 852489"/>
              <a:gd name="connsiteX7" fmla="*/ 552172 w 1238870"/>
              <a:gd name="connsiteY7" fmla="*/ 730697 h 852489"/>
              <a:gd name="connsiteX8" fmla="*/ 633056 w 1238870"/>
              <a:gd name="connsiteY8" fmla="*/ 852489 h 852489"/>
              <a:gd name="connsiteX0" fmla="*/ 633056 w 1237972"/>
              <a:gd name="connsiteY0" fmla="*/ 852489 h 852489"/>
              <a:gd name="connsiteX1" fmla="*/ 825461 w 1237972"/>
              <a:gd name="connsiteY1" fmla="*/ 773218 h 852489"/>
              <a:gd name="connsiteX2" fmla="*/ 1183087 w 1237972"/>
              <a:gd name="connsiteY2" fmla="*/ 617069 h 852489"/>
              <a:gd name="connsiteX3" fmla="*/ 1202325 w 1237972"/>
              <a:gd name="connsiteY3" fmla="*/ 173881 h 852489"/>
              <a:gd name="connsiteX4" fmla="*/ 981005 w 1237972"/>
              <a:gd name="connsiteY4" fmla="*/ 19225 h 852489"/>
              <a:gd name="connsiteX5" fmla="*/ 245994 w 1237972"/>
              <a:gd name="connsiteY5" fmla="*/ 92349 h 852489"/>
              <a:gd name="connsiteX6" fmla="*/ 23501 w 1237972"/>
              <a:gd name="connsiteY6" fmla="*/ 568036 h 852489"/>
              <a:gd name="connsiteX7" fmla="*/ 552172 w 1237972"/>
              <a:gd name="connsiteY7" fmla="*/ 730697 h 852489"/>
              <a:gd name="connsiteX8" fmla="*/ 633056 w 1237972"/>
              <a:gd name="connsiteY8" fmla="*/ 852489 h 8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7972" h="852489">
                <a:moveTo>
                  <a:pt x="633056" y="852489"/>
                </a:moveTo>
                <a:cubicBezTo>
                  <a:pt x="716495" y="841059"/>
                  <a:pt x="733789" y="812455"/>
                  <a:pt x="825461" y="773218"/>
                </a:cubicBezTo>
                <a:cubicBezTo>
                  <a:pt x="917133" y="733981"/>
                  <a:pt x="1120276" y="716959"/>
                  <a:pt x="1183087" y="617069"/>
                </a:cubicBezTo>
                <a:cubicBezTo>
                  <a:pt x="1245898" y="517180"/>
                  <a:pt x="1258148" y="283568"/>
                  <a:pt x="1202325" y="173881"/>
                </a:cubicBezTo>
                <a:cubicBezTo>
                  <a:pt x="1146502" y="64194"/>
                  <a:pt x="1083676" y="36572"/>
                  <a:pt x="981005" y="19225"/>
                </a:cubicBezTo>
                <a:cubicBezTo>
                  <a:pt x="823274" y="-7425"/>
                  <a:pt x="446352" y="-23746"/>
                  <a:pt x="245994" y="92349"/>
                </a:cubicBezTo>
                <a:cubicBezTo>
                  <a:pt x="45636" y="208444"/>
                  <a:pt x="-47145" y="246094"/>
                  <a:pt x="23501" y="568036"/>
                </a:cubicBezTo>
                <a:cubicBezTo>
                  <a:pt x="51046" y="756743"/>
                  <a:pt x="510357" y="722029"/>
                  <a:pt x="552172" y="730697"/>
                </a:cubicBezTo>
                <a:cubicBezTo>
                  <a:pt x="733623" y="767368"/>
                  <a:pt x="633056" y="852489"/>
                  <a:pt x="633056" y="852489"/>
                </a:cubicBezTo>
                <a:close/>
              </a:path>
            </a:pathLst>
          </a:custGeom>
          <a:noFill/>
          <a:ln w="19050" cap="flat">
            <a:solidFill>
              <a:schemeClr val="tx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D80FF0C0-FC1A-4C5B-9FE5-09BA33FF7EE3}"/>
              </a:ext>
            </a:extLst>
          </p:cNvPr>
          <p:cNvSpPr>
            <a:spLocks noGrp="1"/>
          </p:cNvSpPr>
          <p:nvPr>
            <p:ph type="ctrTitle"/>
          </p:nvPr>
        </p:nvSpPr>
        <p:spPr>
          <a:xfrm>
            <a:off x="1956392" y="1398181"/>
            <a:ext cx="7134446" cy="2870791"/>
          </a:xfrm>
        </p:spPr>
        <p:txBody>
          <a:bodyPr anchor="ctr">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E989092-15F8-4341-8D94-9E799301C51A}"/>
              </a:ext>
            </a:extLst>
          </p:cNvPr>
          <p:cNvSpPr>
            <a:spLocks noGrp="1"/>
          </p:cNvSpPr>
          <p:nvPr>
            <p:ph type="subTitle" idx="1"/>
          </p:nvPr>
        </p:nvSpPr>
        <p:spPr>
          <a:xfrm>
            <a:off x="6270835" y="5135527"/>
            <a:ext cx="4397164" cy="1057938"/>
          </a:xfrm>
        </p:spPr>
        <p:txBody>
          <a:bodyPr anchor="ctr">
            <a:normAutofit/>
          </a:bodyPr>
          <a:lstStyle>
            <a:lvl1pPr marL="0" indent="0" algn="l">
              <a:lnSpc>
                <a:spcPct val="100000"/>
              </a:lnSpc>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97328B-E858-4921-99C2-3B0BE1724C6F}"/>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ED381296-9B7B-4EF3-89B3-8B33E6070F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C2FE59-6CD1-4D0F-8A06-10CA2D3836CD}"/>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42030757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139E3-FB89-4585-A22D-15851E8DE0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94B498-70D2-4956-A576-83345B38DC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2A84CB-FF9E-43D6-8805-B4ABB520D60C}"/>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BCA7EE14-0A60-428B-BC0E-A50951E0E3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2A9A22-BBF2-4B23-B17F-B32AC87D290F}"/>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2101244"/>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5CC51B-E0BE-4D50-A04A-571F8BCAE2A7}"/>
              </a:ext>
            </a:extLst>
          </p:cNvPr>
          <p:cNvSpPr>
            <a:spLocks noGrp="1"/>
          </p:cNvSpPr>
          <p:nvPr>
            <p:ph type="title" orient="vert"/>
          </p:nvPr>
        </p:nvSpPr>
        <p:spPr>
          <a:xfrm>
            <a:off x="9099550" y="692150"/>
            <a:ext cx="2254250" cy="530993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41F5607-7A89-4981-87F4-98BC7CE0A921}"/>
              </a:ext>
            </a:extLst>
          </p:cNvPr>
          <p:cNvSpPr>
            <a:spLocks noGrp="1"/>
          </p:cNvSpPr>
          <p:nvPr>
            <p:ph type="body" orient="vert" idx="1"/>
          </p:nvPr>
        </p:nvSpPr>
        <p:spPr>
          <a:xfrm>
            <a:off x="838200" y="692150"/>
            <a:ext cx="8108950" cy="53099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820D5BE-275A-42D5-BCE1-357D53FC50C3}"/>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11525F9A-B406-4028-AC92-D12450519F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70F0A-5147-4274-A0A1-BD21917945FE}"/>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64806611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AC77D-9BA0-4A3B-B823-2059DC3C3D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B811DB-C16F-4CED-97C6-73ABD71F33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4D3C-7343-4DD7-B816-0D4D66BD61BF}"/>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BE2409C8-4D7C-40EE-A12E-59CB555C72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22D5-7193-4F59-83B4-3C19E8B1495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6350622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BEFA1-A4AB-4CF4-B02E-57AAED5719D6}"/>
              </a:ext>
            </a:extLst>
          </p:cNvPr>
          <p:cNvSpPr>
            <a:spLocks noGrp="1"/>
          </p:cNvSpPr>
          <p:nvPr>
            <p:ph type="title"/>
          </p:nvPr>
        </p:nvSpPr>
        <p:spPr>
          <a:xfrm>
            <a:off x="1621971" y="1709738"/>
            <a:ext cx="9165772" cy="2963271"/>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0AB406C-F19A-4393-9AD1-A300A7E452E8}"/>
              </a:ext>
            </a:extLst>
          </p:cNvPr>
          <p:cNvSpPr>
            <a:spLocks noGrp="1"/>
          </p:cNvSpPr>
          <p:nvPr>
            <p:ph type="body" idx="1"/>
          </p:nvPr>
        </p:nvSpPr>
        <p:spPr>
          <a:xfrm>
            <a:off x="1621971" y="4875028"/>
            <a:ext cx="9165772" cy="1052623"/>
          </a:xfrm>
        </p:spPr>
        <p:txBody>
          <a:bodyPr>
            <a:normAutofit/>
          </a:bodyPr>
          <a:lstStyle>
            <a:lvl1pPr marL="0" indent="0" algn="ctr">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7D7AE7-47F6-4023-8D44-8BA1DAB05FF2}"/>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57AB32FC-A974-44FC-9804-F871EE51D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59ADE9-F40E-4E3B-AB8D-68CB1F4854A5}"/>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807940751"/>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4D816-3E01-4EFD-AD9C-783D674DA6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F53D69-34A7-451D-A902-5F6CD13343FE}"/>
              </a:ext>
            </a:extLst>
          </p:cNvPr>
          <p:cNvSpPr>
            <a:spLocks noGrp="1"/>
          </p:cNvSpPr>
          <p:nvPr>
            <p:ph sz="half" idx="1"/>
          </p:nvPr>
        </p:nvSpPr>
        <p:spPr>
          <a:xfrm>
            <a:off x="1020722" y="2095500"/>
            <a:ext cx="4999077"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6E1E0E2-7D34-48E0-8795-546D2F00E2CF}"/>
              </a:ext>
            </a:extLst>
          </p:cNvPr>
          <p:cNvSpPr>
            <a:spLocks noGrp="1"/>
          </p:cNvSpPr>
          <p:nvPr>
            <p:ph sz="half" idx="2"/>
          </p:nvPr>
        </p:nvSpPr>
        <p:spPr>
          <a:xfrm>
            <a:off x="6281056" y="2095500"/>
            <a:ext cx="5072743" cy="39732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E005476-6B6D-4BA3-919B-5335D6429852}"/>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6" name="Footer Placeholder 5">
            <a:extLst>
              <a:ext uri="{FF2B5EF4-FFF2-40B4-BE49-F238E27FC236}">
                <a16:creationId xmlns:a16="http://schemas.microsoft.com/office/drawing/2014/main" id="{F5DB6D41-07E2-4F6D-BB39-217957FE76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E0CA9C-BFED-484F-B765-EA8CE4B4B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875746782"/>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AD2-5208-4201-90A7-F961876195F8}"/>
              </a:ext>
            </a:extLst>
          </p:cNvPr>
          <p:cNvSpPr>
            <a:spLocks noGrp="1"/>
          </p:cNvSpPr>
          <p:nvPr>
            <p:ph type="title"/>
          </p:nvPr>
        </p:nvSpPr>
        <p:spPr>
          <a:xfrm>
            <a:off x="1028700" y="702129"/>
            <a:ext cx="10326688" cy="11256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D3A3FF53-BE24-42E9-BA12-BC5863CBFF1B}"/>
              </a:ext>
            </a:extLst>
          </p:cNvPr>
          <p:cNvSpPr>
            <a:spLocks noGrp="1"/>
          </p:cNvSpPr>
          <p:nvPr>
            <p:ph type="body" idx="1"/>
          </p:nvPr>
        </p:nvSpPr>
        <p:spPr>
          <a:xfrm>
            <a:off x="1028700" y="1827804"/>
            <a:ext cx="4968875"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7A84776-6678-4D27-9BE9-5D83FC9E884F}"/>
              </a:ext>
            </a:extLst>
          </p:cNvPr>
          <p:cNvSpPr>
            <a:spLocks noGrp="1"/>
          </p:cNvSpPr>
          <p:nvPr>
            <p:ph sz="half" idx="2"/>
          </p:nvPr>
        </p:nvSpPr>
        <p:spPr>
          <a:xfrm>
            <a:off x="1028700" y="2642191"/>
            <a:ext cx="4968875"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8BCA2E2-5B30-43B4-8FCD-23015451F221}"/>
              </a:ext>
            </a:extLst>
          </p:cNvPr>
          <p:cNvSpPr>
            <a:spLocks noGrp="1"/>
          </p:cNvSpPr>
          <p:nvPr>
            <p:ph type="body" sz="quarter" idx="3"/>
          </p:nvPr>
        </p:nvSpPr>
        <p:spPr>
          <a:xfrm>
            <a:off x="6281054" y="1827804"/>
            <a:ext cx="5087034" cy="8143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CDA7B7A1-E670-4E7E-AEBA-340893DE8EE5}"/>
              </a:ext>
            </a:extLst>
          </p:cNvPr>
          <p:cNvSpPr>
            <a:spLocks noGrp="1"/>
          </p:cNvSpPr>
          <p:nvPr>
            <p:ph sz="quarter" idx="4"/>
          </p:nvPr>
        </p:nvSpPr>
        <p:spPr>
          <a:xfrm>
            <a:off x="6281054" y="2642191"/>
            <a:ext cx="5087034" cy="34024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3244D3AE-982A-4CC3-8456-4D4B0E35D993}"/>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8" name="Footer Placeholder 7">
            <a:extLst>
              <a:ext uri="{FF2B5EF4-FFF2-40B4-BE49-F238E27FC236}">
                <a16:creationId xmlns:a16="http://schemas.microsoft.com/office/drawing/2014/main" id="{56FE3087-09F9-4436-8236-8693EA4984D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8413CB-0E24-4F96-AF8C-EE269ACCE783}"/>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50690969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55CAD1C-D319-4A48-8DF9-50699231C977}"/>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4" name="Footer Placeholder 3">
            <a:extLst>
              <a:ext uri="{FF2B5EF4-FFF2-40B4-BE49-F238E27FC236}">
                <a16:creationId xmlns:a16="http://schemas.microsoft.com/office/drawing/2014/main" id="{FE3D0181-83E0-4AB1-B372-24D6C075B0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50352C-6317-4DD0-84C4-AE7DDAC55F0A}"/>
              </a:ext>
            </a:extLst>
          </p:cNvPr>
          <p:cNvSpPr>
            <a:spLocks noGrp="1"/>
          </p:cNvSpPr>
          <p:nvPr>
            <p:ph type="sldNum" sz="quarter" idx="12"/>
          </p:nvPr>
        </p:nvSpPr>
        <p:spPr/>
        <p:txBody>
          <a:bodyPr/>
          <a:lstStyle/>
          <a:p>
            <a:fld id="{7C7FAD9F-AEE9-406E-B720-57D2B9DB2816}" type="slidenum">
              <a:rPr lang="en-US" smtClean="0"/>
              <a:t>‹#›</a:t>
            </a:fld>
            <a:endParaRPr lang="en-US"/>
          </a:p>
        </p:txBody>
      </p:sp>
      <p:sp>
        <p:nvSpPr>
          <p:cNvPr id="6" name="Freeform: Shape 5">
            <a:extLst>
              <a:ext uri="{FF2B5EF4-FFF2-40B4-BE49-F238E27FC236}">
                <a16:creationId xmlns:a16="http://schemas.microsoft.com/office/drawing/2014/main" id="{48F340C5-9EBB-43D9-91F5-F767DBD59BBF}"/>
              </a:ext>
              <a:ext uri="{C183D7F6-B498-43B3-948B-1728B52AA6E4}">
                <adec:decorative xmlns:adec="http://schemas.microsoft.com/office/drawing/2017/decorative" val="1"/>
              </a:ext>
            </a:extLst>
          </p:cNvPr>
          <p:cNvSpPr/>
          <p:nvPr/>
        </p:nvSpPr>
        <p:spPr>
          <a:xfrm rot="492880">
            <a:off x="2401240" y="1130240"/>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89ECC812-F2A9-46D4-9B78-6659C68ED4EE}"/>
              </a:ext>
            </a:extLst>
          </p:cNvPr>
          <p:cNvSpPr>
            <a:spLocks noGrp="1"/>
          </p:cNvSpPr>
          <p:nvPr>
            <p:ph type="title"/>
          </p:nvPr>
        </p:nvSpPr>
        <p:spPr>
          <a:xfrm>
            <a:off x="3412671" y="1932214"/>
            <a:ext cx="6966858" cy="3091544"/>
          </a:xfrm>
        </p:spPr>
        <p:txBody>
          <a:bodyPr/>
          <a:lstStyle>
            <a:lvl1pPr algn="ctr">
              <a:defRPr/>
            </a:lvl1pPr>
          </a:lstStyle>
          <a:p>
            <a:r>
              <a:rPr lang="en-US"/>
              <a:t>Click to edit Master title style</a:t>
            </a:r>
            <a:endParaRPr lang="en-US" dirty="0"/>
          </a:p>
        </p:txBody>
      </p:sp>
      <p:sp>
        <p:nvSpPr>
          <p:cNvPr id="7" name="Freeform: Shape 6">
            <a:extLst>
              <a:ext uri="{FF2B5EF4-FFF2-40B4-BE49-F238E27FC236}">
                <a16:creationId xmlns:a16="http://schemas.microsoft.com/office/drawing/2014/main" id="{B7A37F60-69E7-41AC-BC9A-9DBC3B577269}"/>
              </a:ext>
              <a:ext uri="{C183D7F6-B498-43B3-948B-1728B52AA6E4}">
                <adec:decorative xmlns:adec="http://schemas.microsoft.com/office/drawing/2017/decorative" val="1"/>
              </a:ext>
            </a:extLst>
          </p:cNvPr>
          <p:cNvSpPr/>
          <p:nvPr/>
        </p:nvSpPr>
        <p:spPr>
          <a:xfrm rot="492880">
            <a:off x="2455668" y="1103025"/>
            <a:ext cx="8982171" cy="5009917"/>
          </a:xfrm>
          <a:custGeom>
            <a:avLst/>
            <a:gdLst>
              <a:gd name="connsiteX0" fmla="*/ 284628 w 960507"/>
              <a:gd name="connsiteY0" fmla="*/ 725426 h 725435"/>
              <a:gd name="connsiteX1" fmla="*/ 429979 w 960507"/>
              <a:gd name="connsiteY1" fmla="*/ 636749 h 725435"/>
              <a:gd name="connsiteX2" fmla="*/ 805646 w 960507"/>
              <a:gd name="connsiteY2" fmla="*/ 523401 h 725435"/>
              <a:gd name="connsiteX3" fmla="*/ 954521 w 960507"/>
              <a:gd name="connsiteY3" fmla="*/ 257273 h 725435"/>
              <a:gd name="connsiteX4" fmla="*/ 674486 w 960507"/>
              <a:gd name="connsiteY4" fmla="*/ 5622 h 725435"/>
              <a:gd name="connsiteX5" fmla="*/ 15261 w 960507"/>
              <a:gd name="connsiteY5" fmla="*/ 246605 h 725435"/>
              <a:gd name="connsiteX6" fmla="*/ 217286 w 960507"/>
              <a:gd name="connsiteY6" fmla="*/ 650655 h 725435"/>
              <a:gd name="connsiteX7" fmla="*/ 284628 w 960507"/>
              <a:gd name="connsiteY7" fmla="*/ 725426 h 725435"/>
              <a:gd name="connsiteX0" fmla="*/ 284667 w 961601"/>
              <a:gd name="connsiteY0" fmla="*/ 725435 h 725435"/>
              <a:gd name="connsiteX1" fmla="*/ 430018 w 961601"/>
              <a:gd name="connsiteY1" fmla="*/ 636758 h 725435"/>
              <a:gd name="connsiteX2" fmla="*/ 820834 w 961601"/>
              <a:gd name="connsiteY2" fmla="*/ 548364 h 725435"/>
              <a:gd name="connsiteX3" fmla="*/ 954560 w 961601"/>
              <a:gd name="connsiteY3" fmla="*/ 257282 h 725435"/>
              <a:gd name="connsiteX4" fmla="*/ 674525 w 961601"/>
              <a:gd name="connsiteY4" fmla="*/ 5631 h 725435"/>
              <a:gd name="connsiteX5" fmla="*/ 15300 w 961601"/>
              <a:gd name="connsiteY5" fmla="*/ 246614 h 725435"/>
              <a:gd name="connsiteX6" fmla="*/ 217325 w 961601"/>
              <a:gd name="connsiteY6" fmla="*/ 650664 h 725435"/>
              <a:gd name="connsiteX7" fmla="*/ 284667 w 961601"/>
              <a:gd name="connsiteY7" fmla="*/ 725435 h 725435"/>
              <a:gd name="connsiteX0" fmla="*/ 284667 w 961601"/>
              <a:gd name="connsiteY0" fmla="*/ 725962 h 725962"/>
              <a:gd name="connsiteX1" fmla="*/ 430018 w 961601"/>
              <a:gd name="connsiteY1" fmla="*/ 637285 h 725962"/>
              <a:gd name="connsiteX2" fmla="*/ 820834 w 961601"/>
              <a:gd name="connsiteY2" fmla="*/ 548891 h 725962"/>
              <a:gd name="connsiteX3" fmla="*/ 954560 w 961601"/>
              <a:gd name="connsiteY3" fmla="*/ 257809 h 725962"/>
              <a:gd name="connsiteX4" fmla="*/ 674525 w 961601"/>
              <a:gd name="connsiteY4" fmla="*/ 6158 h 725962"/>
              <a:gd name="connsiteX5" fmla="*/ 15300 w 961601"/>
              <a:gd name="connsiteY5" fmla="*/ 247141 h 725962"/>
              <a:gd name="connsiteX6" fmla="*/ 217325 w 961601"/>
              <a:gd name="connsiteY6" fmla="*/ 651191 h 725962"/>
              <a:gd name="connsiteX7" fmla="*/ 284667 w 961601"/>
              <a:gd name="connsiteY7" fmla="*/ 725962 h 725962"/>
              <a:gd name="connsiteX0" fmla="*/ 410902 w 1087836"/>
              <a:gd name="connsiteY0" fmla="*/ 719810 h 719810"/>
              <a:gd name="connsiteX1" fmla="*/ 556253 w 1087836"/>
              <a:gd name="connsiteY1" fmla="*/ 631133 h 719810"/>
              <a:gd name="connsiteX2" fmla="*/ 947069 w 1087836"/>
              <a:gd name="connsiteY2" fmla="*/ 542739 h 719810"/>
              <a:gd name="connsiteX3" fmla="*/ 1080795 w 1087836"/>
              <a:gd name="connsiteY3" fmla="*/ 251657 h 719810"/>
              <a:gd name="connsiteX4" fmla="*/ 800760 w 1087836"/>
              <a:gd name="connsiteY4" fmla="*/ 6 h 719810"/>
              <a:gd name="connsiteX5" fmla="*/ 5261 w 1087836"/>
              <a:gd name="connsiteY5" fmla="*/ 248982 h 719810"/>
              <a:gd name="connsiteX6" fmla="*/ 343560 w 1087836"/>
              <a:gd name="connsiteY6" fmla="*/ 645039 h 719810"/>
              <a:gd name="connsiteX7" fmla="*/ 410902 w 1087836"/>
              <a:gd name="connsiteY7" fmla="*/ 719810 h 719810"/>
              <a:gd name="connsiteX0" fmla="*/ 412791 w 1089725"/>
              <a:gd name="connsiteY0" fmla="*/ 726835 h 726835"/>
              <a:gd name="connsiteX1" fmla="*/ 558142 w 1089725"/>
              <a:gd name="connsiteY1" fmla="*/ 638158 h 726835"/>
              <a:gd name="connsiteX2" fmla="*/ 948958 w 1089725"/>
              <a:gd name="connsiteY2" fmla="*/ 549764 h 726835"/>
              <a:gd name="connsiteX3" fmla="*/ 1082684 w 1089725"/>
              <a:gd name="connsiteY3" fmla="*/ 258682 h 726835"/>
              <a:gd name="connsiteX4" fmla="*/ 802649 w 1089725"/>
              <a:gd name="connsiteY4" fmla="*/ 7031 h 726835"/>
              <a:gd name="connsiteX5" fmla="*/ 171027 w 1089725"/>
              <a:gd name="connsiteY5" fmla="*/ 85967 h 726835"/>
              <a:gd name="connsiteX6" fmla="*/ 7150 w 1089725"/>
              <a:gd name="connsiteY6" fmla="*/ 256007 h 726835"/>
              <a:gd name="connsiteX7" fmla="*/ 345449 w 1089725"/>
              <a:gd name="connsiteY7" fmla="*/ 652064 h 726835"/>
              <a:gd name="connsiteX8" fmla="*/ 412791 w 1089725"/>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9002 w 1085936"/>
              <a:gd name="connsiteY0" fmla="*/ 726835 h 726835"/>
              <a:gd name="connsiteX1" fmla="*/ 554353 w 1085936"/>
              <a:gd name="connsiteY1" fmla="*/ 638158 h 726835"/>
              <a:gd name="connsiteX2" fmla="*/ 945169 w 1085936"/>
              <a:gd name="connsiteY2" fmla="*/ 549764 h 726835"/>
              <a:gd name="connsiteX3" fmla="*/ 1078895 w 1085936"/>
              <a:gd name="connsiteY3" fmla="*/ 258682 h 726835"/>
              <a:gd name="connsiteX4" fmla="*/ 798860 w 1085936"/>
              <a:gd name="connsiteY4" fmla="*/ 7031 h 726835"/>
              <a:gd name="connsiteX5" fmla="*/ 167238 w 1085936"/>
              <a:gd name="connsiteY5" fmla="*/ 85967 h 726835"/>
              <a:gd name="connsiteX6" fmla="*/ 7460 w 1085936"/>
              <a:gd name="connsiteY6" fmla="*/ 285590 h 726835"/>
              <a:gd name="connsiteX7" fmla="*/ 341660 w 1085936"/>
              <a:gd name="connsiteY7" fmla="*/ 652064 h 726835"/>
              <a:gd name="connsiteX8" fmla="*/ 409002 w 1085936"/>
              <a:gd name="connsiteY8" fmla="*/ 726835 h 726835"/>
              <a:gd name="connsiteX0" fmla="*/ 407340 w 1084274"/>
              <a:gd name="connsiteY0" fmla="*/ 726835 h 726835"/>
              <a:gd name="connsiteX1" fmla="*/ 552691 w 1084274"/>
              <a:gd name="connsiteY1" fmla="*/ 638158 h 726835"/>
              <a:gd name="connsiteX2" fmla="*/ 943507 w 1084274"/>
              <a:gd name="connsiteY2" fmla="*/ 549764 h 726835"/>
              <a:gd name="connsiteX3" fmla="*/ 1077233 w 1084274"/>
              <a:gd name="connsiteY3" fmla="*/ 258682 h 726835"/>
              <a:gd name="connsiteX4" fmla="*/ 797198 w 1084274"/>
              <a:gd name="connsiteY4" fmla="*/ 7031 h 726835"/>
              <a:gd name="connsiteX5" fmla="*/ 165576 w 1084274"/>
              <a:gd name="connsiteY5" fmla="*/ 85967 h 726835"/>
              <a:gd name="connsiteX6" fmla="*/ 5798 w 1084274"/>
              <a:gd name="connsiteY6" fmla="*/ 285590 h 726835"/>
              <a:gd name="connsiteX7" fmla="*/ 339998 w 1084274"/>
              <a:gd name="connsiteY7" fmla="*/ 652064 h 726835"/>
              <a:gd name="connsiteX8" fmla="*/ 407340 w 1084274"/>
              <a:gd name="connsiteY8" fmla="*/ 726835 h 726835"/>
              <a:gd name="connsiteX0" fmla="*/ 405193 w 1082127"/>
              <a:gd name="connsiteY0" fmla="*/ 726835 h 726835"/>
              <a:gd name="connsiteX1" fmla="*/ 550544 w 1082127"/>
              <a:gd name="connsiteY1" fmla="*/ 638158 h 726835"/>
              <a:gd name="connsiteX2" fmla="*/ 941360 w 1082127"/>
              <a:gd name="connsiteY2" fmla="*/ 549764 h 726835"/>
              <a:gd name="connsiteX3" fmla="*/ 1075086 w 1082127"/>
              <a:gd name="connsiteY3" fmla="*/ 258682 h 726835"/>
              <a:gd name="connsiteX4" fmla="*/ 795051 w 1082127"/>
              <a:gd name="connsiteY4" fmla="*/ 7031 h 726835"/>
              <a:gd name="connsiteX5" fmla="*/ 163429 w 1082127"/>
              <a:gd name="connsiteY5" fmla="*/ 85967 h 726835"/>
              <a:gd name="connsiteX6" fmla="*/ 5959 w 1082127"/>
              <a:gd name="connsiteY6" fmla="*/ 336874 h 726835"/>
              <a:gd name="connsiteX7" fmla="*/ 337851 w 1082127"/>
              <a:gd name="connsiteY7" fmla="*/ 652064 h 726835"/>
              <a:gd name="connsiteX8" fmla="*/ 405193 w 1082127"/>
              <a:gd name="connsiteY8" fmla="*/ 726835 h 726835"/>
              <a:gd name="connsiteX0" fmla="*/ 405097 w 1082031"/>
              <a:gd name="connsiteY0" fmla="*/ 727553 h 727553"/>
              <a:gd name="connsiteX1" fmla="*/ 550448 w 1082031"/>
              <a:gd name="connsiteY1" fmla="*/ 638876 h 727553"/>
              <a:gd name="connsiteX2" fmla="*/ 941264 w 1082031"/>
              <a:gd name="connsiteY2" fmla="*/ 550482 h 727553"/>
              <a:gd name="connsiteX3" fmla="*/ 1074990 w 1082031"/>
              <a:gd name="connsiteY3" fmla="*/ 259400 h 727553"/>
              <a:gd name="connsiteX4" fmla="*/ 794955 w 1082031"/>
              <a:gd name="connsiteY4" fmla="*/ 7749 h 727553"/>
              <a:gd name="connsiteX5" fmla="*/ 164686 w 1082031"/>
              <a:gd name="connsiteY5" fmla="*/ 81610 h 727553"/>
              <a:gd name="connsiteX6" fmla="*/ 5863 w 1082031"/>
              <a:gd name="connsiteY6" fmla="*/ 337592 h 727553"/>
              <a:gd name="connsiteX7" fmla="*/ 337755 w 1082031"/>
              <a:gd name="connsiteY7" fmla="*/ 652782 h 727553"/>
              <a:gd name="connsiteX8" fmla="*/ 405097 w 1082031"/>
              <a:gd name="connsiteY8" fmla="*/ 727553 h 727553"/>
              <a:gd name="connsiteX0" fmla="*/ 427815 w 1104749"/>
              <a:gd name="connsiteY0" fmla="*/ 727553 h 727553"/>
              <a:gd name="connsiteX1" fmla="*/ 573166 w 1104749"/>
              <a:gd name="connsiteY1" fmla="*/ 638876 h 727553"/>
              <a:gd name="connsiteX2" fmla="*/ 963982 w 1104749"/>
              <a:gd name="connsiteY2" fmla="*/ 550482 h 727553"/>
              <a:gd name="connsiteX3" fmla="*/ 1097708 w 1104749"/>
              <a:gd name="connsiteY3" fmla="*/ 259400 h 727553"/>
              <a:gd name="connsiteX4" fmla="*/ 817673 w 1104749"/>
              <a:gd name="connsiteY4" fmla="*/ 7749 h 727553"/>
              <a:gd name="connsiteX5" fmla="*/ 187404 w 1104749"/>
              <a:gd name="connsiteY5" fmla="*/ 81610 h 727553"/>
              <a:gd name="connsiteX6" fmla="*/ 4537 w 1104749"/>
              <a:gd name="connsiteY6" fmla="*/ 344274 h 727553"/>
              <a:gd name="connsiteX7" fmla="*/ 360473 w 1104749"/>
              <a:gd name="connsiteY7" fmla="*/ 652782 h 727553"/>
              <a:gd name="connsiteX8" fmla="*/ 427815 w 1104749"/>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23278 w 1100212"/>
              <a:gd name="connsiteY0" fmla="*/ 727553 h 727553"/>
              <a:gd name="connsiteX1" fmla="*/ 568629 w 1100212"/>
              <a:gd name="connsiteY1" fmla="*/ 638876 h 727553"/>
              <a:gd name="connsiteX2" fmla="*/ 959445 w 1100212"/>
              <a:gd name="connsiteY2" fmla="*/ 550482 h 727553"/>
              <a:gd name="connsiteX3" fmla="*/ 1093171 w 1100212"/>
              <a:gd name="connsiteY3" fmla="*/ 259400 h 727553"/>
              <a:gd name="connsiteX4" fmla="*/ 813136 w 1100212"/>
              <a:gd name="connsiteY4" fmla="*/ 7749 h 727553"/>
              <a:gd name="connsiteX5" fmla="*/ 182867 w 1100212"/>
              <a:gd name="connsiteY5" fmla="*/ 81610 h 727553"/>
              <a:gd name="connsiteX6" fmla="*/ 0 w 1100212"/>
              <a:gd name="connsiteY6" fmla="*/ 344274 h 727553"/>
              <a:gd name="connsiteX7" fmla="*/ 355936 w 1100212"/>
              <a:gd name="connsiteY7" fmla="*/ 652782 h 727553"/>
              <a:gd name="connsiteX8" fmla="*/ 423278 w 1100212"/>
              <a:gd name="connsiteY8" fmla="*/ 727553 h 727553"/>
              <a:gd name="connsiteX0" fmla="*/ 437503 w 1114437"/>
              <a:gd name="connsiteY0" fmla="*/ 727553 h 727553"/>
              <a:gd name="connsiteX1" fmla="*/ 582854 w 1114437"/>
              <a:gd name="connsiteY1" fmla="*/ 638876 h 727553"/>
              <a:gd name="connsiteX2" fmla="*/ 973670 w 1114437"/>
              <a:gd name="connsiteY2" fmla="*/ 550482 h 727553"/>
              <a:gd name="connsiteX3" fmla="*/ 1107396 w 1114437"/>
              <a:gd name="connsiteY3" fmla="*/ 259400 h 727553"/>
              <a:gd name="connsiteX4" fmla="*/ 827361 w 1114437"/>
              <a:gd name="connsiteY4" fmla="*/ 7749 h 727553"/>
              <a:gd name="connsiteX5" fmla="*/ 197092 w 1114437"/>
              <a:gd name="connsiteY5" fmla="*/ 81610 h 727553"/>
              <a:gd name="connsiteX6" fmla="*/ 0 w 1114437"/>
              <a:gd name="connsiteY6" fmla="*/ 341962 h 727553"/>
              <a:gd name="connsiteX7" fmla="*/ 370161 w 1114437"/>
              <a:gd name="connsiteY7" fmla="*/ 652782 h 727553"/>
              <a:gd name="connsiteX8" fmla="*/ 437503 w 1114437"/>
              <a:gd name="connsiteY8" fmla="*/ 727553 h 727553"/>
              <a:gd name="connsiteX0" fmla="*/ 463684 w 1140618"/>
              <a:gd name="connsiteY0" fmla="*/ 727553 h 727553"/>
              <a:gd name="connsiteX1" fmla="*/ 609035 w 1140618"/>
              <a:gd name="connsiteY1" fmla="*/ 638876 h 727553"/>
              <a:gd name="connsiteX2" fmla="*/ 999851 w 1140618"/>
              <a:gd name="connsiteY2" fmla="*/ 550482 h 727553"/>
              <a:gd name="connsiteX3" fmla="*/ 1133577 w 1140618"/>
              <a:gd name="connsiteY3" fmla="*/ 259400 h 727553"/>
              <a:gd name="connsiteX4" fmla="*/ 853542 w 1140618"/>
              <a:gd name="connsiteY4" fmla="*/ 7749 h 727553"/>
              <a:gd name="connsiteX5" fmla="*/ 223273 w 1140618"/>
              <a:gd name="connsiteY5" fmla="*/ 81610 h 727553"/>
              <a:gd name="connsiteX6" fmla="*/ 0 w 1140618"/>
              <a:gd name="connsiteY6" fmla="*/ 343816 h 727553"/>
              <a:gd name="connsiteX7" fmla="*/ 396342 w 1140618"/>
              <a:gd name="connsiteY7" fmla="*/ 652782 h 727553"/>
              <a:gd name="connsiteX8" fmla="*/ 463684 w 1140618"/>
              <a:gd name="connsiteY8" fmla="*/ 727553 h 727553"/>
              <a:gd name="connsiteX0" fmla="*/ 463684 w 1140714"/>
              <a:gd name="connsiteY0" fmla="*/ 719277 h 719277"/>
              <a:gd name="connsiteX1" fmla="*/ 609035 w 1140714"/>
              <a:gd name="connsiteY1" fmla="*/ 630600 h 719277"/>
              <a:gd name="connsiteX2" fmla="*/ 999851 w 1140714"/>
              <a:gd name="connsiteY2" fmla="*/ 542206 h 719277"/>
              <a:gd name="connsiteX3" fmla="*/ 1133577 w 1140714"/>
              <a:gd name="connsiteY3" fmla="*/ 251124 h 719277"/>
              <a:gd name="connsiteX4" fmla="*/ 852002 w 1140714"/>
              <a:gd name="connsiteY4" fmla="*/ 8636 h 719277"/>
              <a:gd name="connsiteX5" fmla="*/ 223273 w 1140714"/>
              <a:gd name="connsiteY5" fmla="*/ 73334 h 719277"/>
              <a:gd name="connsiteX6" fmla="*/ 0 w 1140714"/>
              <a:gd name="connsiteY6" fmla="*/ 335540 h 719277"/>
              <a:gd name="connsiteX7" fmla="*/ 396342 w 1140714"/>
              <a:gd name="connsiteY7" fmla="*/ 644506 h 719277"/>
              <a:gd name="connsiteX8" fmla="*/ 463684 w 1140714"/>
              <a:gd name="connsiteY8" fmla="*/ 719277 h 719277"/>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40714"/>
              <a:gd name="connsiteY0" fmla="*/ 721380 h 721380"/>
              <a:gd name="connsiteX1" fmla="*/ 609035 w 1140714"/>
              <a:gd name="connsiteY1" fmla="*/ 632703 h 721380"/>
              <a:gd name="connsiteX2" fmla="*/ 999851 w 1140714"/>
              <a:gd name="connsiteY2" fmla="*/ 544309 h 721380"/>
              <a:gd name="connsiteX3" fmla="*/ 1133577 w 1140714"/>
              <a:gd name="connsiteY3" fmla="*/ 253227 h 721380"/>
              <a:gd name="connsiteX4" fmla="*/ 852002 w 1140714"/>
              <a:gd name="connsiteY4" fmla="*/ 10739 h 721380"/>
              <a:gd name="connsiteX5" fmla="*/ 223273 w 1140714"/>
              <a:gd name="connsiteY5" fmla="*/ 64441 h 721380"/>
              <a:gd name="connsiteX6" fmla="*/ 0 w 1140714"/>
              <a:gd name="connsiteY6" fmla="*/ 337643 h 721380"/>
              <a:gd name="connsiteX7" fmla="*/ 396342 w 1140714"/>
              <a:gd name="connsiteY7" fmla="*/ 646609 h 721380"/>
              <a:gd name="connsiteX8" fmla="*/ 463684 w 1140714"/>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8513"/>
              <a:gd name="connsiteY0" fmla="*/ 721380 h 721380"/>
              <a:gd name="connsiteX1" fmla="*/ 610575 w 1138513"/>
              <a:gd name="connsiteY1" fmla="*/ 643699 h 721380"/>
              <a:gd name="connsiteX2" fmla="*/ 999851 w 1138513"/>
              <a:gd name="connsiteY2" fmla="*/ 544309 h 721380"/>
              <a:gd name="connsiteX3" fmla="*/ 1133577 w 1138513"/>
              <a:gd name="connsiteY3" fmla="*/ 253227 h 721380"/>
              <a:gd name="connsiteX4" fmla="*/ 852002 w 1138513"/>
              <a:gd name="connsiteY4" fmla="*/ 10739 h 721380"/>
              <a:gd name="connsiteX5" fmla="*/ 223273 w 1138513"/>
              <a:gd name="connsiteY5" fmla="*/ 64441 h 721380"/>
              <a:gd name="connsiteX6" fmla="*/ 0 w 1138513"/>
              <a:gd name="connsiteY6" fmla="*/ 337643 h 721380"/>
              <a:gd name="connsiteX7" fmla="*/ 396342 w 1138513"/>
              <a:gd name="connsiteY7" fmla="*/ 646609 h 721380"/>
              <a:gd name="connsiteX8" fmla="*/ 463684 w 1138513"/>
              <a:gd name="connsiteY8" fmla="*/ 721380 h 721380"/>
              <a:gd name="connsiteX0" fmla="*/ 463684 w 1136732"/>
              <a:gd name="connsiteY0" fmla="*/ 721380 h 721380"/>
              <a:gd name="connsiteX1" fmla="*/ 610575 w 1136732"/>
              <a:gd name="connsiteY1" fmla="*/ 643699 h 721380"/>
              <a:gd name="connsiteX2" fmla="*/ 999851 w 1136732"/>
              <a:gd name="connsiteY2" fmla="*/ 544309 h 721380"/>
              <a:gd name="connsiteX3" fmla="*/ 1133577 w 1136732"/>
              <a:gd name="connsiteY3" fmla="*/ 253227 h 721380"/>
              <a:gd name="connsiteX4" fmla="*/ 852002 w 1136732"/>
              <a:gd name="connsiteY4" fmla="*/ 10739 h 721380"/>
              <a:gd name="connsiteX5" fmla="*/ 223273 w 1136732"/>
              <a:gd name="connsiteY5" fmla="*/ 64441 h 721380"/>
              <a:gd name="connsiteX6" fmla="*/ 0 w 1136732"/>
              <a:gd name="connsiteY6" fmla="*/ 337643 h 721380"/>
              <a:gd name="connsiteX7" fmla="*/ 396342 w 1136732"/>
              <a:gd name="connsiteY7" fmla="*/ 646609 h 721380"/>
              <a:gd name="connsiteX8" fmla="*/ 463684 w 1136732"/>
              <a:gd name="connsiteY8" fmla="*/ 721380 h 721380"/>
              <a:gd name="connsiteX0" fmla="*/ 463684 w 1121891"/>
              <a:gd name="connsiteY0" fmla="*/ 721255 h 721255"/>
              <a:gd name="connsiteX1" fmla="*/ 610575 w 1121891"/>
              <a:gd name="connsiteY1" fmla="*/ 643574 h 721255"/>
              <a:gd name="connsiteX2" fmla="*/ 999851 w 1121891"/>
              <a:gd name="connsiteY2" fmla="*/ 544184 h 721255"/>
              <a:gd name="connsiteX3" fmla="*/ 1118177 w 1121891"/>
              <a:gd name="connsiteY3" fmla="*/ 251269 h 721255"/>
              <a:gd name="connsiteX4" fmla="*/ 852002 w 1121891"/>
              <a:gd name="connsiteY4" fmla="*/ 10614 h 721255"/>
              <a:gd name="connsiteX5" fmla="*/ 223273 w 1121891"/>
              <a:gd name="connsiteY5" fmla="*/ 64316 h 721255"/>
              <a:gd name="connsiteX6" fmla="*/ 0 w 1121891"/>
              <a:gd name="connsiteY6" fmla="*/ 337518 h 721255"/>
              <a:gd name="connsiteX7" fmla="*/ 396342 w 1121891"/>
              <a:gd name="connsiteY7" fmla="*/ 646484 h 721255"/>
              <a:gd name="connsiteX8" fmla="*/ 463684 w 1121891"/>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864"/>
              <a:gd name="connsiteY0" fmla="*/ 721255 h 721255"/>
              <a:gd name="connsiteX1" fmla="*/ 610575 w 1123864"/>
              <a:gd name="connsiteY1" fmla="*/ 643574 h 721255"/>
              <a:gd name="connsiteX2" fmla="*/ 999851 w 1123864"/>
              <a:gd name="connsiteY2" fmla="*/ 549682 h 721255"/>
              <a:gd name="connsiteX3" fmla="*/ 1118177 w 1123864"/>
              <a:gd name="connsiteY3" fmla="*/ 251269 h 721255"/>
              <a:gd name="connsiteX4" fmla="*/ 852002 w 1123864"/>
              <a:gd name="connsiteY4" fmla="*/ 10614 h 721255"/>
              <a:gd name="connsiteX5" fmla="*/ 223273 w 1123864"/>
              <a:gd name="connsiteY5" fmla="*/ 64316 h 721255"/>
              <a:gd name="connsiteX6" fmla="*/ 0 w 1123864"/>
              <a:gd name="connsiteY6" fmla="*/ 337518 h 721255"/>
              <a:gd name="connsiteX7" fmla="*/ 396342 w 1123864"/>
              <a:gd name="connsiteY7" fmla="*/ 646484 h 721255"/>
              <a:gd name="connsiteX8" fmla="*/ 463684 w 1123864"/>
              <a:gd name="connsiteY8" fmla="*/ 721255 h 721255"/>
              <a:gd name="connsiteX0" fmla="*/ 463684 w 1123354"/>
              <a:gd name="connsiteY0" fmla="*/ 721255 h 721255"/>
              <a:gd name="connsiteX1" fmla="*/ 610575 w 1123354"/>
              <a:gd name="connsiteY1" fmla="*/ 643574 h 721255"/>
              <a:gd name="connsiteX2" fmla="*/ 999851 w 1123354"/>
              <a:gd name="connsiteY2" fmla="*/ 549682 h 721255"/>
              <a:gd name="connsiteX3" fmla="*/ 1118177 w 1123354"/>
              <a:gd name="connsiteY3" fmla="*/ 251269 h 721255"/>
              <a:gd name="connsiteX4" fmla="*/ 852002 w 1123354"/>
              <a:gd name="connsiteY4" fmla="*/ 10614 h 721255"/>
              <a:gd name="connsiteX5" fmla="*/ 223273 w 1123354"/>
              <a:gd name="connsiteY5" fmla="*/ 64316 h 721255"/>
              <a:gd name="connsiteX6" fmla="*/ 0 w 1123354"/>
              <a:gd name="connsiteY6" fmla="*/ 337518 h 721255"/>
              <a:gd name="connsiteX7" fmla="*/ 396342 w 1123354"/>
              <a:gd name="connsiteY7" fmla="*/ 646484 h 721255"/>
              <a:gd name="connsiteX8" fmla="*/ 463684 w 1123354"/>
              <a:gd name="connsiteY8" fmla="*/ 721255 h 721255"/>
              <a:gd name="connsiteX0" fmla="*/ 411324 w 1070994"/>
              <a:gd name="connsiteY0" fmla="*/ 721255 h 721255"/>
              <a:gd name="connsiteX1" fmla="*/ 558215 w 1070994"/>
              <a:gd name="connsiteY1" fmla="*/ 643574 h 721255"/>
              <a:gd name="connsiteX2" fmla="*/ 947491 w 1070994"/>
              <a:gd name="connsiteY2" fmla="*/ 549682 h 721255"/>
              <a:gd name="connsiteX3" fmla="*/ 1065817 w 1070994"/>
              <a:gd name="connsiteY3" fmla="*/ 251269 h 721255"/>
              <a:gd name="connsiteX4" fmla="*/ 799642 w 1070994"/>
              <a:gd name="connsiteY4" fmla="*/ 10614 h 721255"/>
              <a:gd name="connsiteX5" fmla="*/ 170913 w 1070994"/>
              <a:gd name="connsiteY5" fmla="*/ 64316 h 721255"/>
              <a:gd name="connsiteX6" fmla="*/ 0 w 1070994"/>
              <a:gd name="connsiteY6" fmla="*/ 339351 h 721255"/>
              <a:gd name="connsiteX7" fmla="*/ 343982 w 1070994"/>
              <a:gd name="connsiteY7" fmla="*/ 646484 h 721255"/>
              <a:gd name="connsiteX8" fmla="*/ 411324 w 107099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1255 h 721255"/>
              <a:gd name="connsiteX1" fmla="*/ 538195 w 1050974"/>
              <a:gd name="connsiteY1" fmla="*/ 643574 h 721255"/>
              <a:gd name="connsiteX2" fmla="*/ 927471 w 1050974"/>
              <a:gd name="connsiteY2" fmla="*/ 549682 h 721255"/>
              <a:gd name="connsiteX3" fmla="*/ 1045797 w 1050974"/>
              <a:gd name="connsiteY3" fmla="*/ 251269 h 721255"/>
              <a:gd name="connsiteX4" fmla="*/ 779622 w 1050974"/>
              <a:gd name="connsiteY4" fmla="*/ 10614 h 721255"/>
              <a:gd name="connsiteX5" fmla="*/ 150893 w 1050974"/>
              <a:gd name="connsiteY5" fmla="*/ 64316 h 721255"/>
              <a:gd name="connsiteX6" fmla="*/ 0 w 1050974"/>
              <a:gd name="connsiteY6" fmla="*/ 339351 h 721255"/>
              <a:gd name="connsiteX7" fmla="*/ 323962 w 1050974"/>
              <a:gd name="connsiteY7" fmla="*/ 646484 h 721255"/>
              <a:gd name="connsiteX8" fmla="*/ 391304 w 1050974"/>
              <a:gd name="connsiteY8" fmla="*/ 721255 h 721255"/>
              <a:gd name="connsiteX0" fmla="*/ 391304 w 1050974"/>
              <a:gd name="connsiteY0" fmla="*/ 723864 h 723864"/>
              <a:gd name="connsiteX1" fmla="*/ 538195 w 1050974"/>
              <a:gd name="connsiteY1" fmla="*/ 646183 h 723864"/>
              <a:gd name="connsiteX2" fmla="*/ 927471 w 1050974"/>
              <a:gd name="connsiteY2" fmla="*/ 552291 h 723864"/>
              <a:gd name="connsiteX3" fmla="*/ 1045797 w 1050974"/>
              <a:gd name="connsiteY3" fmla="*/ 253878 h 723864"/>
              <a:gd name="connsiteX4" fmla="*/ 779622 w 1050974"/>
              <a:gd name="connsiteY4" fmla="*/ 13223 h 723864"/>
              <a:gd name="connsiteX5" fmla="*/ 201713 w 1050974"/>
              <a:gd name="connsiteY5" fmla="*/ 55929 h 723864"/>
              <a:gd name="connsiteX6" fmla="*/ 0 w 1050974"/>
              <a:gd name="connsiteY6" fmla="*/ 341960 h 723864"/>
              <a:gd name="connsiteX7" fmla="*/ 323962 w 1050974"/>
              <a:gd name="connsiteY7" fmla="*/ 649093 h 723864"/>
              <a:gd name="connsiteX8" fmla="*/ 391304 w 1050974"/>
              <a:gd name="connsiteY8" fmla="*/ 723864 h 723864"/>
              <a:gd name="connsiteX0" fmla="*/ 391304 w 1050974"/>
              <a:gd name="connsiteY0" fmla="*/ 722931 h 722931"/>
              <a:gd name="connsiteX1" fmla="*/ 538195 w 1050974"/>
              <a:gd name="connsiteY1" fmla="*/ 645250 h 722931"/>
              <a:gd name="connsiteX2" fmla="*/ 927471 w 1050974"/>
              <a:gd name="connsiteY2" fmla="*/ 551358 h 722931"/>
              <a:gd name="connsiteX3" fmla="*/ 1045797 w 1050974"/>
              <a:gd name="connsiteY3" fmla="*/ 252945 h 722931"/>
              <a:gd name="connsiteX4" fmla="*/ 779622 w 1050974"/>
              <a:gd name="connsiteY4" fmla="*/ 12290 h 722931"/>
              <a:gd name="connsiteX5" fmla="*/ 215573 w 1050974"/>
              <a:gd name="connsiteY5" fmla="*/ 58661 h 722931"/>
              <a:gd name="connsiteX6" fmla="*/ 0 w 1050974"/>
              <a:gd name="connsiteY6" fmla="*/ 341027 h 722931"/>
              <a:gd name="connsiteX7" fmla="*/ 323962 w 1050974"/>
              <a:gd name="connsiteY7" fmla="*/ 648160 h 722931"/>
              <a:gd name="connsiteX8" fmla="*/ 391304 w 1050974"/>
              <a:gd name="connsiteY8" fmla="*/ 722931 h 722931"/>
              <a:gd name="connsiteX0" fmla="*/ 382064 w 1041734"/>
              <a:gd name="connsiteY0" fmla="*/ 722931 h 722931"/>
              <a:gd name="connsiteX1" fmla="*/ 528955 w 1041734"/>
              <a:gd name="connsiteY1" fmla="*/ 645250 h 722931"/>
              <a:gd name="connsiteX2" fmla="*/ 918231 w 1041734"/>
              <a:gd name="connsiteY2" fmla="*/ 551358 h 722931"/>
              <a:gd name="connsiteX3" fmla="*/ 1036557 w 1041734"/>
              <a:gd name="connsiteY3" fmla="*/ 252945 h 722931"/>
              <a:gd name="connsiteX4" fmla="*/ 770382 w 1041734"/>
              <a:gd name="connsiteY4" fmla="*/ 12290 h 722931"/>
              <a:gd name="connsiteX5" fmla="*/ 206333 w 1041734"/>
              <a:gd name="connsiteY5" fmla="*/ 58661 h 722931"/>
              <a:gd name="connsiteX6" fmla="*/ 0 w 1041734"/>
              <a:gd name="connsiteY6" fmla="*/ 342860 h 722931"/>
              <a:gd name="connsiteX7" fmla="*/ 314722 w 1041734"/>
              <a:gd name="connsiteY7" fmla="*/ 648160 h 722931"/>
              <a:gd name="connsiteX8" fmla="*/ 382064 w 1041734"/>
              <a:gd name="connsiteY8" fmla="*/ 722931 h 722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734" h="722931">
                <a:moveTo>
                  <a:pt x="382064" y="722931"/>
                </a:moveTo>
                <a:cubicBezTo>
                  <a:pt x="406019" y="660055"/>
                  <a:pt x="439594" y="666515"/>
                  <a:pt x="528955" y="645250"/>
                </a:cubicBezTo>
                <a:cubicBezTo>
                  <a:pt x="618316" y="623985"/>
                  <a:pt x="833631" y="616742"/>
                  <a:pt x="918231" y="551358"/>
                </a:cubicBezTo>
                <a:cubicBezTo>
                  <a:pt x="1002831" y="485974"/>
                  <a:pt x="1059658" y="370279"/>
                  <a:pt x="1036557" y="252945"/>
                </a:cubicBezTo>
                <a:cubicBezTo>
                  <a:pt x="1013456" y="135611"/>
                  <a:pt x="908753" y="44671"/>
                  <a:pt x="770382" y="12290"/>
                </a:cubicBezTo>
                <a:cubicBezTo>
                  <a:pt x="632011" y="-20091"/>
                  <a:pt x="338916" y="17165"/>
                  <a:pt x="206333" y="58661"/>
                </a:cubicBezTo>
                <a:cubicBezTo>
                  <a:pt x="73750" y="100157"/>
                  <a:pt x="1822" y="199023"/>
                  <a:pt x="0" y="342860"/>
                </a:cubicBezTo>
                <a:cubicBezTo>
                  <a:pt x="27105" y="498943"/>
                  <a:pt x="87932" y="573770"/>
                  <a:pt x="314722" y="648160"/>
                </a:cubicBezTo>
                <a:cubicBezTo>
                  <a:pt x="367872" y="666162"/>
                  <a:pt x="382064" y="722931"/>
                  <a:pt x="382064" y="722931"/>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354060295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D441F-9FBB-4F90-987A-39793DE0E7A0}"/>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3" name="Footer Placeholder 2">
            <a:extLst>
              <a:ext uri="{FF2B5EF4-FFF2-40B4-BE49-F238E27FC236}">
                <a16:creationId xmlns:a16="http://schemas.microsoft.com/office/drawing/2014/main" id="{53C92B1E-8D5D-45CA-9A8B-53E3B7FEC4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489E71-49A9-4CE9-AD1D-780A876BC35A}"/>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131313320"/>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053A-B2EE-4E20-9723-6BB0BBD500FD}"/>
              </a:ext>
            </a:extLst>
          </p:cNvPr>
          <p:cNvSpPr>
            <a:spLocks noGrp="1"/>
          </p:cNvSpPr>
          <p:nvPr>
            <p:ph type="title"/>
          </p:nvPr>
        </p:nvSpPr>
        <p:spPr>
          <a:xfrm>
            <a:off x="839788" y="553272"/>
            <a:ext cx="3932237" cy="1732727"/>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7B065AB-0DF3-4C86-AB5F-EB65021FDB99}"/>
              </a:ext>
            </a:extLst>
          </p:cNvPr>
          <p:cNvSpPr>
            <a:spLocks noGrp="1"/>
          </p:cNvSpPr>
          <p:nvPr>
            <p:ph idx="1"/>
          </p:nvPr>
        </p:nvSpPr>
        <p:spPr>
          <a:xfrm>
            <a:off x="5415642" y="987425"/>
            <a:ext cx="5939745"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2D99FAE-8825-466D-9F1E-3B7BAED2C05B}"/>
              </a:ext>
            </a:extLst>
          </p:cNvPr>
          <p:cNvSpPr>
            <a:spLocks noGrp="1"/>
          </p:cNvSpPr>
          <p:nvPr>
            <p:ph type="body" sz="half" idx="2"/>
          </p:nvPr>
        </p:nvSpPr>
        <p:spPr>
          <a:xfrm>
            <a:off x="839788" y="2368550"/>
            <a:ext cx="3932237" cy="350043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3A6375-677F-4A58-B98D-18F3DEF8E623}"/>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6" name="Footer Placeholder 5">
            <a:extLst>
              <a:ext uri="{FF2B5EF4-FFF2-40B4-BE49-F238E27FC236}">
                <a16:creationId xmlns:a16="http://schemas.microsoft.com/office/drawing/2014/main" id="{E6B40F2C-7AE7-481B-856A-B3E26AE8B9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7C48C-9BD9-41CB-915E-A905B8869B70}"/>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618065431"/>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6DE4-025D-4D93-A5D0-FB45897207DA}"/>
              </a:ext>
            </a:extLst>
          </p:cNvPr>
          <p:cNvSpPr>
            <a:spLocks noGrp="1"/>
          </p:cNvSpPr>
          <p:nvPr>
            <p:ph type="title"/>
          </p:nvPr>
        </p:nvSpPr>
        <p:spPr>
          <a:xfrm>
            <a:off x="839788" y="615915"/>
            <a:ext cx="3932237" cy="16700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993EE21-471F-4B7B-B7AF-192243A12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146B769-8E40-42E6-8F62-C4347B0CE929}"/>
              </a:ext>
            </a:extLst>
          </p:cNvPr>
          <p:cNvSpPr>
            <a:spLocks noGrp="1"/>
          </p:cNvSpPr>
          <p:nvPr>
            <p:ph type="body" sz="half" idx="2"/>
          </p:nvPr>
        </p:nvSpPr>
        <p:spPr>
          <a:xfrm>
            <a:off x="839788" y="2365744"/>
            <a:ext cx="3932237" cy="35032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384DC6-1AA3-4779-8EDF-F4A877508EE3}"/>
              </a:ext>
            </a:extLst>
          </p:cNvPr>
          <p:cNvSpPr>
            <a:spLocks noGrp="1"/>
          </p:cNvSpPr>
          <p:nvPr>
            <p:ph type="dt" sz="half" idx="10"/>
          </p:nvPr>
        </p:nvSpPr>
        <p:spPr/>
        <p:txBody>
          <a:bodyPr/>
          <a:lstStyle/>
          <a:p>
            <a:fld id="{C1691109-F4F8-4597-962C-A4F4B7960636}" type="datetimeFigureOut">
              <a:rPr lang="en-US" smtClean="0"/>
              <a:t>12/13/21</a:t>
            </a:fld>
            <a:endParaRPr lang="en-US"/>
          </a:p>
        </p:txBody>
      </p:sp>
      <p:sp>
        <p:nvSpPr>
          <p:cNvPr id="6" name="Footer Placeholder 5">
            <a:extLst>
              <a:ext uri="{FF2B5EF4-FFF2-40B4-BE49-F238E27FC236}">
                <a16:creationId xmlns:a16="http://schemas.microsoft.com/office/drawing/2014/main" id="{CD47F83E-FAF9-43E1-95CC-6F4EDD76B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D8C7B-B211-4BAF-9C05-09CF993B0DA2}"/>
              </a:ext>
            </a:extLst>
          </p:cNvPr>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64691198"/>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FAAE2DA9-9BAF-4D46-BC97-20425C5321FD}"/>
              </a:ext>
            </a:extLst>
          </p:cNvPr>
          <p:cNvSpPr/>
          <p:nvPr/>
        </p:nvSpPr>
        <p:spPr>
          <a:xfrm>
            <a:off x="372926" y="367993"/>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68807" y="-29564"/>
                  <a:pt x="11499601" y="84193"/>
                </a:cubicBezTo>
                <a:lnTo>
                  <a:pt x="11496115" y="333210"/>
                </a:lnTo>
                <a:cubicBezTo>
                  <a:pt x="11496285" y="48943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0C489E99-8A12-4C4F-92F9-95B01D8147E3}"/>
              </a:ext>
            </a:extLst>
          </p:cNvPr>
          <p:cNvSpPr>
            <a:spLocks noGrp="1"/>
          </p:cNvSpPr>
          <p:nvPr>
            <p:ph type="title"/>
          </p:nvPr>
        </p:nvSpPr>
        <p:spPr>
          <a:xfrm>
            <a:off x="1020724" y="558209"/>
            <a:ext cx="10333075" cy="14141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011B211-A6C3-4384-AA0B-7A8561A53C1B}"/>
              </a:ext>
            </a:extLst>
          </p:cNvPr>
          <p:cNvSpPr>
            <a:spLocks noGrp="1"/>
          </p:cNvSpPr>
          <p:nvPr>
            <p:ph type="body" idx="1"/>
          </p:nvPr>
        </p:nvSpPr>
        <p:spPr>
          <a:xfrm>
            <a:off x="1020726" y="2089298"/>
            <a:ext cx="10333074" cy="38277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6007E98-5ED3-41C2-BC39-EA8FB826AB1E}"/>
              </a:ext>
            </a:extLst>
          </p:cNvPr>
          <p:cNvSpPr>
            <a:spLocks noGrp="1"/>
          </p:cNvSpPr>
          <p:nvPr>
            <p:ph type="dt" sz="half" idx="2"/>
          </p:nvPr>
        </p:nvSpPr>
        <p:spPr>
          <a:xfrm>
            <a:off x="467834" y="6356350"/>
            <a:ext cx="2604976" cy="365125"/>
          </a:xfrm>
          <a:prstGeom prst="rect">
            <a:avLst/>
          </a:prstGeom>
        </p:spPr>
        <p:txBody>
          <a:bodyPr vert="horz" lIns="91440" tIns="45720" rIns="91440" bIns="45720" rtlCol="0" anchor="ctr"/>
          <a:lstStyle>
            <a:lvl1pPr algn="l">
              <a:defRPr sz="1200" b="1">
                <a:solidFill>
                  <a:schemeClr val="tx1"/>
                </a:solidFill>
              </a:defRPr>
            </a:lvl1pPr>
          </a:lstStyle>
          <a:p>
            <a:fld id="{C1691109-F4F8-4597-962C-A4F4B7960636}" type="datetimeFigureOut">
              <a:rPr lang="en-US" smtClean="0"/>
              <a:t>12/13/21</a:t>
            </a:fld>
            <a:endParaRPr lang="en-US"/>
          </a:p>
        </p:txBody>
      </p:sp>
      <p:sp>
        <p:nvSpPr>
          <p:cNvPr id="5" name="Footer Placeholder 4">
            <a:extLst>
              <a:ext uri="{FF2B5EF4-FFF2-40B4-BE49-F238E27FC236}">
                <a16:creationId xmlns:a16="http://schemas.microsoft.com/office/drawing/2014/main" id="{B7493049-EC55-4ABD-8F77-F5A84AE384F5}"/>
              </a:ext>
            </a:extLst>
          </p:cNvPr>
          <p:cNvSpPr>
            <a:spLocks noGrp="1"/>
          </p:cNvSpPr>
          <p:nvPr>
            <p:ph type="ftr" sz="quarter" idx="3"/>
          </p:nvPr>
        </p:nvSpPr>
        <p:spPr>
          <a:xfrm>
            <a:off x="7756153" y="6356350"/>
            <a:ext cx="3444109" cy="365125"/>
          </a:xfrm>
          <a:prstGeom prst="rect">
            <a:avLst/>
          </a:prstGeom>
        </p:spPr>
        <p:txBody>
          <a:bodyPr vert="horz" lIns="91440" tIns="45720" rIns="91440" bIns="45720" rtlCol="0" anchor="ctr"/>
          <a:lstStyle>
            <a:lvl1pPr algn="r">
              <a:defRPr sz="1200" b="1" cap="all" spc="1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6821B6DF-CCDC-4ED0-A4B2-1512B668F4E3}"/>
              </a:ext>
            </a:extLst>
          </p:cNvPr>
          <p:cNvSpPr>
            <a:spLocks noGrp="1"/>
          </p:cNvSpPr>
          <p:nvPr>
            <p:ph type="sldNum" sz="quarter" idx="4"/>
          </p:nvPr>
        </p:nvSpPr>
        <p:spPr>
          <a:xfrm>
            <a:off x="11200263" y="6356350"/>
            <a:ext cx="523902" cy="365125"/>
          </a:xfrm>
          <a:prstGeom prst="rect">
            <a:avLst/>
          </a:prstGeom>
        </p:spPr>
        <p:txBody>
          <a:bodyPr vert="horz" lIns="91440" tIns="45720" rIns="91440" bIns="45720" rtlCol="0" anchor="ctr"/>
          <a:lstStyle>
            <a:lvl1pPr algn="r">
              <a:defRPr sz="1200" b="1">
                <a:solidFill>
                  <a:schemeClr val="tx1"/>
                </a:solidFill>
              </a:defRPr>
            </a:lvl1pPr>
          </a:lstStyle>
          <a:p>
            <a:fld id="{7C7FAD9F-AEE9-406E-B720-57D2B9DB2816}" type="slidenum">
              <a:rPr lang="en-US" smtClean="0"/>
              <a:t>‹#›</a:t>
            </a:fld>
            <a:endParaRPr lang="en-US"/>
          </a:p>
        </p:txBody>
      </p:sp>
      <p:sp>
        <p:nvSpPr>
          <p:cNvPr id="14" name="Freeform: Shape 13">
            <a:extLst>
              <a:ext uri="{FF2B5EF4-FFF2-40B4-BE49-F238E27FC236}">
                <a16:creationId xmlns:a16="http://schemas.microsoft.com/office/drawing/2014/main" id="{42D2C6CA-56BB-4A08-A1E2-342F83955EDB}"/>
              </a:ext>
            </a:extLst>
          </p:cNvPr>
          <p:cNvSpPr/>
          <p:nvPr/>
        </p:nvSpPr>
        <p:spPr>
          <a:xfrm>
            <a:off x="403284" y="389461"/>
            <a:ext cx="11499601" cy="6203902"/>
          </a:xfrm>
          <a:custGeom>
            <a:avLst/>
            <a:gdLst>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321880 w 11499601"/>
              <a:gd name="connsiteY17" fmla="*/ 5943328 h 6250474"/>
              <a:gd name="connsiteX18" fmla="*/ 2161451 w 11499601"/>
              <a:gd name="connsiteY18" fmla="*/ 5941720 h 6250474"/>
              <a:gd name="connsiteX19" fmla="*/ 1884575 w 11499601"/>
              <a:gd name="connsiteY19" fmla="*/ 5937508 h 6250474"/>
              <a:gd name="connsiteX20" fmla="*/ 1731597 w 11499601"/>
              <a:gd name="connsiteY20" fmla="*/ 5934968 h 6250474"/>
              <a:gd name="connsiteX21" fmla="*/ 1588500 w 11499601"/>
              <a:gd name="connsiteY21" fmla="*/ 5940418 h 6250474"/>
              <a:gd name="connsiteX22" fmla="*/ 671167 w 11499601"/>
              <a:gd name="connsiteY22" fmla="*/ 5948382 h 6250474"/>
              <a:gd name="connsiteX23" fmla="*/ 94741 w 11499601"/>
              <a:gd name="connsiteY23" fmla="*/ 5957415 h 6250474"/>
              <a:gd name="connsiteX24" fmla="*/ 37859 w 11499601"/>
              <a:gd name="connsiteY24" fmla="*/ 5876060 h 6250474"/>
              <a:gd name="connsiteX25" fmla="*/ 28975 w 11499601"/>
              <a:gd name="connsiteY25" fmla="*/ 2606888 h 6250474"/>
              <a:gd name="connsiteX26" fmla="*/ 33539 w 11499601"/>
              <a:gd name="connsiteY26" fmla="*/ 59860 h 6250474"/>
              <a:gd name="connsiteX27" fmla="*/ 39830 w 11499601"/>
              <a:gd name="connsiteY27" fmla="*/ 42028 h 6250474"/>
              <a:gd name="connsiteX28" fmla="*/ 88659 w 11499601"/>
              <a:gd name="connsiteY28" fmla="*/ 37282 h 6250474"/>
              <a:gd name="connsiteX29" fmla="*/ 301554 w 11499601"/>
              <a:gd name="connsiteY29" fmla="*/ 37282 h 6250474"/>
              <a:gd name="connsiteX30" fmla="*/ 416464 w 11499601"/>
              <a:gd name="connsiteY30" fmla="*/ 30725 h 6250474"/>
              <a:gd name="connsiteX31" fmla="*/ 907723 w 11499601"/>
              <a:gd name="connsiteY31" fmla="*/ 24269 h 6250474"/>
              <a:gd name="connsiteX32" fmla="*/ 3989089 w 11499601"/>
              <a:gd name="connsiteY32" fmla="*/ 29653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2161451 w 11499601"/>
              <a:gd name="connsiteY17" fmla="*/ 5941720 h 6250474"/>
              <a:gd name="connsiteX18" fmla="*/ 1884575 w 11499601"/>
              <a:gd name="connsiteY18" fmla="*/ 5937508 h 6250474"/>
              <a:gd name="connsiteX19" fmla="*/ 1731597 w 11499601"/>
              <a:gd name="connsiteY19" fmla="*/ 5934968 h 6250474"/>
              <a:gd name="connsiteX20" fmla="*/ 1588500 w 11499601"/>
              <a:gd name="connsiteY20" fmla="*/ 5940418 h 6250474"/>
              <a:gd name="connsiteX21" fmla="*/ 671167 w 11499601"/>
              <a:gd name="connsiteY21" fmla="*/ 5948382 h 6250474"/>
              <a:gd name="connsiteX22" fmla="*/ 94741 w 11499601"/>
              <a:gd name="connsiteY22" fmla="*/ 5957415 h 6250474"/>
              <a:gd name="connsiteX23" fmla="*/ 37859 w 11499601"/>
              <a:gd name="connsiteY23" fmla="*/ 5876060 h 6250474"/>
              <a:gd name="connsiteX24" fmla="*/ 28975 w 11499601"/>
              <a:gd name="connsiteY24" fmla="*/ 2606888 h 6250474"/>
              <a:gd name="connsiteX25" fmla="*/ 33539 w 11499601"/>
              <a:gd name="connsiteY25" fmla="*/ 59860 h 6250474"/>
              <a:gd name="connsiteX26" fmla="*/ 39830 w 11499601"/>
              <a:gd name="connsiteY26" fmla="*/ 42028 h 6250474"/>
              <a:gd name="connsiteX27" fmla="*/ 88659 w 11499601"/>
              <a:gd name="connsiteY27" fmla="*/ 37282 h 6250474"/>
              <a:gd name="connsiteX28" fmla="*/ 301554 w 11499601"/>
              <a:gd name="connsiteY28" fmla="*/ 37282 h 6250474"/>
              <a:gd name="connsiteX29" fmla="*/ 416464 w 11499601"/>
              <a:gd name="connsiteY29" fmla="*/ 30725 h 6250474"/>
              <a:gd name="connsiteX30" fmla="*/ 907723 w 11499601"/>
              <a:gd name="connsiteY30" fmla="*/ 24269 h 6250474"/>
              <a:gd name="connsiteX31" fmla="*/ 3989089 w 11499601"/>
              <a:gd name="connsiteY31" fmla="*/ 29653 h 6250474"/>
              <a:gd name="connsiteX32" fmla="*/ 9680053 w 11499601"/>
              <a:gd name="connsiteY32"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5021779 w 11499601"/>
              <a:gd name="connsiteY10" fmla="*/ 5972741 h 6250474"/>
              <a:gd name="connsiteX11" fmla="*/ 3239306 w 11499601"/>
              <a:gd name="connsiteY11" fmla="*/ 5972741 h 6250474"/>
              <a:gd name="connsiteX12" fmla="*/ 3217554 w 11499601"/>
              <a:gd name="connsiteY12" fmla="*/ 6005912 h 6250474"/>
              <a:gd name="connsiteX13" fmla="*/ 3219866 w 11499601"/>
              <a:gd name="connsiteY13" fmla="*/ 6250474 h 6250474"/>
              <a:gd name="connsiteX14" fmla="*/ 2855432 w 11499601"/>
              <a:gd name="connsiteY14" fmla="*/ 6045972 h 6250474"/>
              <a:gd name="connsiteX15" fmla="*/ 2785655 w 11499601"/>
              <a:gd name="connsiteY15" fmla="*/ 5972741 h 6250474"/>
              <a:gd name="connsiteX16" fmla="*/ 2321880 w 11499601"/>
              <a:gd name="connsiteY16" fmla="*/ 5972741 h 6250474"/>
              <a:gd name="connsiteX17" fmla="*/ 1884575 w 11499601"/>
              <a:gd name="connsiteY17" fmla="*/ 5937508 h 6250474"/>
              <a:gd name="connsiteX18" fmla="*/ 1731597 w 11499601"/>
              <a:gd name="connsiteY18" fmla="*/ 5934968 h 6250474"/>
              <a:gd name="connsiteX19" fmla="*/ 1588500 w 11499601"/>
              <a:gd name="connsiteY19" fmla="*/ 5940418 h 6250474"/>
              <a:gd name="connsiteX20" fmla="*/ 671167 w 11499601"/>
              <a:gd name="connsiteY20" fmla="*/ 5948382 h 6250474"/>
              <a:gd name="connsiteX21" fmla="*/ 94741 w 11499601"/>
              <a:gd name="connsiteY21" fmla="*/ 5957415 h 6250474"/>
              <a:gd name="connsiteX22" fmla="*/ 37859 w 11499601"/>
              <a:gd name="connsiteY22" fmla="*/ 5876060 h 6250474"/>
              <a:gd name="connsiteX23" fmla="*/ 28975 w 11499601"/>
              <a:gd name="connsiteY23" fmla="*/ 2606888 h 6250474"/>
              <a:gd name="connsiteX24" fmla="*/ 33539 w 11499601"/>
              <a:gd name="connsiteY24" fmla="*/ 59860 h 6250474"/>
              <a:gd name="connsiteX25" fmla="*/ 39830 w 11499601"/>
              <a:gd name="connsiteY25" fmla="*/ 42028 h 6250474"/>
              <a:gd name="connsiteX26" fmla="*/ 88659 w 11499601"/>
              <a:gd name="connsiteY26" fmla="*/ 37282 h 6250474"/>
              <a:gd name="connsiteX27" fmla="*/ 301554 w 11499601"/>
              <a:gd name="connsiteY27" fmla="*/ 37282 h 6250474"/>
              <a:gd name="connsiteX28" fmla="*/ 416464 w 11499601"/>
              <a:gd name="connsiteY28" fmla="*/ 30725 h 6250474"/>
              <a:gd name="connsiteX29" fmla="*/ 907723 w 11499601"/>
              <a:gd name="connsiteY29" fmla="*/ 24269 h 6250474"/>
              <a:gd name="connsiteX30" fmla="*/ 3989089 w 11499601"/>
              <a:gd name="connsiteY30" fmla="*/ 29653 h 6250474"/>
              <a:gd name="connsiteX31" fmla="*/ 9680053 w 11499601"/>
              <a:gd name="connsiteY31"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21779 w 11499601"/>
              <a:gd name="connsiteY9" fmla="*/ 5958809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11590 w 11499601"/>
              <a:gd name="connsiteY9" fmla="*/ 5989374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5001402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884575 w 11499601"/>
              <a:gd name="connsiteY16" fmla="*/ 5937508 h 6250474"/>
              <a:gd name="connsiteX17" fmla="*/ 1731597 w 11499601"/>
              <a:gd name="connsiteY17" fmla="*/ 5934968 h 6250474"/>
              <a:gd name="connsiteX18" fmla="*/ 1588500 w 11499601"/>
              <a:gd name="connsiteY18" fmla="*/ 5940418 h 6250474"/>
              <a:gd name="connsiteX19" fmla="*/ 671167 w 11499601"/>
              <a:gd name="connsiteY19" fmla="*/ 5948382 h 6250474"/>
              <a:gd name="connsiteX20" fmla="*/ 94741 w 11499601"/>
              <a:gd name="connsiteY20" fmla="*/ 5957415 h 6250474"/>
              <a:gd name="connsiteX21" fmla="*/ 37859 w 11499601"/>
              <a:gd name="connsiteY21" fmla="*/ 5876060 h 6250474"/>
              <a:gd name="connsiteX22" fmla="*/ 28975 w 11499601"/>
              <a:gd name="connsiteY22" fmla="*/ 2606888 h 6250474"/>
              <a:gd name="connsiteX23" fmla="*/ 33539 w 11499601"/>
              <a:gd name="connsiteY23" fmla="*/ 59860 h 6250474"/>
              <a:gd name="connsiteX24" fmla="*/ 39830 w 11499601"/>
              <a:gd name="connsiteY24" fmla="*/ 42028 h 6250474"/>
              <a:gd name="connsiteX25" fmla="*/ 88659 w 11499601"/>
              <a:gd name="connsiteY25" fmla="*/ 37282 h 6250474"/>
              <a:gd name="connsiteX26" fmla="*/ 301554 w 11499601"/>
              <a:gd name="connsiteY26" fmla="*/ 37282 h 6250474"/>
              <a:gd name="connsiteX27" fmla="*/ 416464 w 11499601"/>
              <a:gd name="connsiteY27" fmla="*/ 30725 h 6250474"/>
              <a:gd name="connsiteX28" fmla="*/ 907723 w 11499601"/>
              <a:gd name="connsiteY28" fmla="*/ 24269 h 6250474"/>
              <a:gd name="connsiteX29" fmla="*/ 3989089 w 11499601"/>
              <a:gd name="connsiteY29" fmla="*/ 29653 h 6250474"/>
              <a:gd name="connsiteX30" fmla="*/ 9680053 w 11499601"/>
              <a:gd name="connsiteY30"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731597 w 11499601"/>
              <a:gd name="connsiteY16" fmla="*/ 5934968 h 6250474"/>
              <a:gd name="connsiteX17" fmla="*/ 1588500 w 11499601"/>
              <a:gd name="connsiteY17" fmla="*/ 5940418 h 6250474"/>
              <a:gd name="connsiteX18" fmla="*/ 671167 w 11499601"/>
              <a:gd name="connsiteY18" fmla="*/ 5948382 h 6250474"/>
              <a:gd name="connsiteX19" fmla="*/ 94741 w 11499601"/>
              <a:gd name="connsiteY19" fmla="*/ 5957415 h 6250474"/>
              <a:gd name="connsiteX20" fmla="*/ 37859 w 11499601"/>
              <a:gd name="connsiteY20" fmla="*/ 5876060 h 6250474"/>
              <a:gd name="connsiteX21" fmla="*/ 28975 w 11499601"/>
              <a:gd name="connsiteY21" fmla="*/ 2606888 h 6250474"/>
              <a:gd name="connsiteX22" fmla="*/ 33539 w 11499601"/>
              <a:gd name="connsiteY22" fmla="*/ 59860 h 6250474"/>
              <a:gd name="connsiteX23" fmla="*/ 39830 w 11499601"/>
              <a:gd name="connsiteY23" fmla="*/ 42028 h 6250474"/>
              <a:gd name="connsiteX24" fmla="*/ 88659 w 11499601"/>
              <a:gd name="connsiteY24" fmla="*/ 37282 h 6250474"/>
              <a:gd name="connsiteX25" fmla="*/ 301554 w 11499601"/>
              <a:gd name="connsiteY25" fmla="*/ 37282 h 6250474"/>
              <a:gd name="connsiteX26" fmla="*/ 416464 w 11499601"/>
              <a:gd name="connsiteY26" fmla="*/ 30725 h 6250474"/>
              <a:gd name="connsiteX27" fmla="*/ 907723 w 11499601"/>
              <a:gd name="connsiteY27" fmla="*/ 24269 h 6250474"/>
              <a:gd name="connsiteX28" fmla="*/ 3989089 w 11499601"/>
              <a:gd name="connsiteY28" fmla="*/ 29653 h 6250474"/>
              <a:gd name="connsiteX29" fmla="*/ 9680053 w 11499601"/>
              <a:gd name="connsiteY29"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88500 w 11499601"/>
              <a:gd name="connsiteY16" fmla="*/ 5940418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21880 w 11499601"/>
              <a:gd name="connsiteY15" fmla="*/ 5972741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16786 w 11499601"/>
              <a:gd name="connsiteY15" fmla="*/ 5901423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1552841 w 11499601"/>
              <a:gd name="connsiteY16" fmla="*/ 5965889 h 6250474"/>
              <a:gd name="connsiteX17" fmla="*/ 671167 w 11499601"/>
              <a:gd name="connsiteY17" fmla="*/ 5948382 h 6250474"/>
              <a:gd name="connsiteX18" fmla="*/ 94741 w 11499601"/>
              <a:gd name="connsiteY18" fmla="*/ 5957415 h 6250474"/>
              <a:gd name="connsiteX19" fmla="*/ 37859 w 11499601"/>
              <a:gd name="connsiteY19" fmla="*/ 5876060 h 6250474"/>
              <a:gd name="connsiteX20" fmla="*/ 28975 w 11499601"/>
              <a:gd name="connsiteY20" fmla="*/ 2606888 h 6250474"/>
              <a:gd name="connsiteX21" fmla="*/ 33539 w 11499601"/>
              <a:gd name="connsiteY21" fmla="*/ 59860 h 6250474"/>
              <a:gd name="connsiteX22" fmla="*/ 39830 w 11499601"/>
              <a:gd name="connsiteY22" fmla="*/ 42028 h 6250474"/>
              <a:gd name="connsiteX23" fmla="*/ 88659 w 11499601"/>
              <a:gd name="connsiteY23" fmla="*/ 37282 h 6250474"/>
              <a:gd name="connsiteX24" fmla="*/ 301554 w 11499601"/>
              <a:gd name="connsiteY24" fmla="*/ 37282 h 6250474"/>
              <a:gd name="connsiteX25" fmla="*/ 416464 w 11499601"/>
              <a:gd name="connsiteY25" fmla="*/ 30725 h 6250474"/>
              <a:gd name="connsiteX26" fmla="*/ 907723 w 11499601"/>
              <a:gd name="connsiteY26" fmla="*/ 24269 h 6250474"/>
              <a:gd name="connsiteX27" fmla="*/ 3989089 w 11499601"/>
              <a:gd name="connsiteY27" fmla="*/ 29653 h 6250474"/>
              <a:gd name="connsiteX28" fmla="*/ 9680053 w 11499601"/>
              <a:gd name="connsiteY28"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71167 w 11499601"/>
              <a:gd name="connsiteY16" fmla="*/ 5948382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55432 w 11499601"/>
              <a:gd name="connsiteY13" fmla="*/ 6045972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84193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5500 h 6255974"/>
              <a:gd name="connsiteX1" fmla="*/ 11263634 w 11499601"/>
              <a:gd name="connsiteY1" fmla="*/ 16394 h 6255974"/>
              <a:gd name="connsiteX2" fmla="*/ 11499601 w 11499601"/>
              <a:gd name="connsiteY2" fmla="*/ 64794 h 6255974"/>
              <a:gd name="connsiteX3" fmla="*/ 11496115 w 11499601"/>
              <a:gd name="connsiteY3" fmla="*/ 338710 h 6255974"/>
              <a:gd name="connsiteX4" fmla="*/ 11496626 w 11499601"/>
              <a:gd name="connsiteY4" fmla="*/ 807372 h 6255974"/>
              <a:gd name="connsiteX5" fmla="*/ 11482477 w 11499601"/>
              <a:gd name="connsiteY5" fmla="*/ 1840079 h 6255974"/>
              <a:gd name="connsiteX6" fmla="*/ 11478714 w 11499601"/>
              <a:gd name="connsiteY6" fmla="*/ 3525714 h 6255974"/>
              <a:gd name="connsiteX7" fmla="*/ 11419375 w 11499601"/>
              <a:gd name="connsiteY7" fmla="*/ 5987933 h 6255974"/>
              <a:gd name="connsiteX8" fmla="*/ 5959453 w 11499601"/>
              <a:gd name="connsiteY8" fmla="*/ 5978886 h 6255974"/>
              <a:gd name="connsiteX9" fmla="*/ 4858766 w 11499601"/>
              <a:gd name="connsiteY9" fmla="*/ 6005062 h 6255974"/>
              <a:gd name="connsiteX10" fmla="*/ 3239306 w 11499601"/>
              <a:gd name="connsiteY10" fmla="*/ 5978241 h 6255974"/>
              <a:gd name="connsiteX11" fmla="*/ 3217554 w 11499601"/>
              <a:gd name="connsiteY11" fmla="*/ 6011412 h 6255974"/>
              <a:gd name="connsiteX12" fmla="*/ 3219866 w 11499601"/>
              <a:gd name="connsiteY12" fmla="*/ 6255974 h 6255974"/>
              <a:gd name="connsiteX13" fmla="*/ 2870715 w 11499601"/>
              <a:gd name="connsiteY13" fmla="*/ 6061661 h 6255974"/>
              <a:gd name="connsiteX14" fmla="*/ 2785655 w 11499601"/>
              <a:gd name="connsiteY14" fmla="*/ 5978241 h 6255974"/>
              <a:gd name="connsiteX15" fmla="*/ 2301504 w 11499601"/>
              <a:gd name="connsiteY15" fmla="*/ 5973147 h 6255974"/>
              <a:gd name="connsiteX16" fmla="*/ 666073 w 11499601"/>
              <a:gd name="connsiteY16" fmla="*/ 5964071 h 6255974"/>
              <a:gd name="connsiteX17" fmla="*/ 94741 w 11499601"/>
              <a:gd name="connsiteY17" fmla="*/ 5962915 h 6255974"/>
              <a:gd name="connsiteX18" fmla="*/ 37859 w 11499601"/>
              <a:gd name="connsiteY18" fmla="*/ 5881560 h 6255974"/>
              <a:gd name="connsiteX19" fmla="*/ 28975 w 11499601"/>
              <a:gd name="connsiteY19" fmla="*/ 2612388 h 6255974"/>
              <a:gd name="connsiteX20" fmla="*/ 33539 w 11499601"/>
              <a:gd name="connsiteY20" fmla="*/ 65360 h 6255974"/>
              <a:gd name="connsiteX21" fmla="*/ 39830 w 11499601"/>
              <a:gd name="connsiteY21" fmla="*/ 47528 h 6255974"/>
              <a:gd name="connsiteX22" fmla="*/ 88659 w 11499601"/>
              <a:gd name="connsiteY22" fmla="*/ 42782 h 6255974"/>
              <a:gd name="connsiteX23" fmla="*/ 301554 w 11499601"/>
              <a:gd name="connsiteY23" fmla="*/ 42782 h 6255974"/>
              <a:gd name="connsiteX24" fmla="*/ 416464 w 11499601"/>
              <a:gd name="connsiteY24" fmla="*/ 36225 h 6255974"/>
              <a:gd name="connsiteX25" fmla="*/ 907723 w 11499601"/>
              <a:gd name="connsiteY25" fmla="*/ 29769 h 6255974"/>
              <a:gd name="connsiteX26" fmla="*/ 3989089 w 11499601"/>
              <a:gd name="connsiteY26" fmla="*/ 35153 h 6255974"/>
              <a:gd name="connsiteX27" fmla="*/ 9680053 w 11499601"/>
              <a:gd name="connsiteY27" fmla="*/ 5500 h 6255974"/>
              <a:gd name="connsiteX0" fmla="*/ 9680053 w 11499601"/>
              <a:gd name="connsiteY0" fmla="*/ 0 h 6250474"/>
              <a:gd name="connsiteX1" fmla="*/ 11263634 w 11499601"/>
              <a:gd name="connsiteY1" fmla="*/ 10894 h 6250474"/>
              <a:gd name="connsiteX2" fmla="*/ 11499601 w 11499601"/>
              <a:gd name="connsiteY2" fmla="*/ 5929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6115 w 11499601"/>
              <a:gd name="connsiteY3" fmla="*/ 33321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 name="connsiteX0" fmla="*/ 9680053 w 11499601"/>
              <a:gd name="connsiteY0" fmla="*/ 0 h 6250474"/>
              <a:gd name="connsiteX1" fmla="*/ 11263634 w 11499601"/>
              <a:gd name="connsiteY1" fmla="*/ 10894 h 6250474"/>
              <a:gd name="connsiteX2" fmla="*/ 11499601 w 11499601"/>
              <a:gd name="connsiteY2" fmla="*/ 39374 h 6250474"/>
              <a:gd name="connsiteX3" fmla="*/ 11491172 w 11499601"/>
              <a:gd name="connsiteY3" fmla="*/ 313290 h 6250474"/>
              <a:gd name="connsiteX4" fmla="*/ 11496626 w 11499601"/>
              <a:gd name="connsiteY4" fmla="*/ 801872 h 6250474"/>
              <a:gd name="connsiteX5" fmla="*/ 11482477 w 11499601"/>
              <a:gd name="connsiteY5" fmla="*/ 1834579 h 6250474"/>
              <a:gd name="connsiteX6" fmla="*/ 11478714 w 11499601"/>
              <a:gd name="connsiteY6" fmla="*/ 3520214 h 6250474"/>
              <a:gd name="connsiteX7" fmla="*/ 11419375 w 11499601"/>
              <a:gd name="connsiteY7" fmla="*/ 5982433 h 6250474"/>
              <a:gd name="connsiteX8" fmla="*/ 5959453 w 11499601"/>
              <a:gd name="connsiteY8" fmla="*/ 5973386 h 6250474"/>
              <a:gd name="connsiteX9" fmla="*/ 4858766 w 11499601"/>
              <a:gd name="connsiteY9" fmla="*/ 5999562 h 6250474"/>
              <a:gd name="connsiteX10" fmla="*/ 3239306 w 11499601"/>
              <a:gd name="connsiteY10" fmla="*/ 5972741 h 6250474"/>
              <a:gd name="connsiteX11" fmla="*/ 3217554 w 11499601"/>
              <a:gd name="connsiteY11" fmla="*/ 6005912 h 6250474"/>
              <a:gd name="connsiteX12" fmla="*/ 3219866 w 11499601"/>
              <a:gd name="connsiteY12" fmla="*/ 6250474 h 6250474"/>
              <a:gd name="connsiteX13" fmla="*/ 2870715 w 11499601"/>
              <a:gd name="connsiteY13" fmla="*/ 6056161 h 6250474"/>
              <a:gd name="connsiteX14" fmla="*/ 2785655 w 11499601"/>
              <a:gd name="connsiteY14" fmla="*/ 5972741 h 6250474"/>
              <a:gd name="connsiteX15" fmla="*/ 2301504 w 11499601"/>
              <a:gd name="connsiteY15" fmla="*/ 5967647 h 6250474"/>
              <a:gd name="connsiteX16" fmla="*/ 666073 w 11499601"/>
              <a:gd name="connsiteY16" fmla="*/ 5958571 h 6250474"/>
              <a:gd name="connsiteX17" fmla="*/ 94741 w 11499601"/>
              <a:gd name="connsiteY17" fmla="*/ 5957415 h 6250474"/>
              <a:gd name="connsiteX18" fmla="*/ 37859 w 11499601"/>
              <a:gd name="connsiteY18" fmla="*/ 5876060 h 6250474"/>
              <a:gd name="connsiteX19" fmla="*/ 28975 w 11499601"/>
              <a:gd name="connsiteY19" fmla="*/ 2606888 h 6250474"/>
              <a:gd name="connsiteX20" fmla="*/ 33539 w 11499601"/>
              <a:gd name="connsiteY20" fmla="*/ 59860 h 6250474"/>
              <a:gd name="connsiteX21" fmla="*/ 39830 w 11499601"/>
              <a:gd name="connsiteY21" fmla="*/ 42028 h 6250474"/>
              <a:gd name="connsiteX22" fmla="*/ 88659 w 11499601"/>
              <a:gd name="connsiteY22" fmla="*/ 37282 h 6250474"/>
              <a:gd name="connsiteX23" fmla="*/ 301554 w 11499601"/>
              <a:gd name="connsiteY23" fmla="*/ 37282 h 6250474"/>
              <a:gd name="connsiteX24" fmla="*/ 416464 w 11499601"/>
              <a:gd name="connsiteY24" fmla="*/ 30725 h 6250474"/>
              <a:gd name="connsiteX25" fmla="*/ 907723 w 11499601"/>
              <a:gd name="connsiteY25" fmla="*/ 24269 h 6250474"/>
              <a:gd name="connsiteX26" fmla="*/ 3989089 w 11499601"/>
              <a:gd name="connsiteY26" fmla="*/ 29653 h 6250474"/>
              <a:gd name="connsiteX27" fmla="*/ 9680053 w 11499601"/>
              <a:gd name="connsiteY27" fmla="*/ 0 h 625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9601" h="6250474">
                <a:moveTo>
                  <a:pt x="9680053" y="0"/>
                </a:moveTo>
                <a:lnTo>
                  <a:pt x="11263634" y="10894"/>
                </a:lnTo>
                <a:cubicBezTo>
                  <a:pt x="11382518" y="17609"/>
                  <a:pt x="11483635" y="5293"/>
                  <a:pt x="11499601" y="39374"/>
                </a:cubicBezTo>
                <a:lnTo>
                  <a:pt x="11491172" y="313290"/>
                </a:lnTo>
                <a:cubicBezTo>
                  <a:pt x="11491342" y="469511"/>
                  <a:pt x="11496456" y="645651"/>
                  <a:pt x="11496626" y="801872"/>
                </a:cubicBezTo>
                <a:cubicBezTo>
                  <a:pt x="11485119" y="918570"/>
                  <a:pt x="11483798" y="1773917"/>
                  <a:pt x="11482477" y="1834579"/>
                </a:cubicBezTo>
                <a:cubicBezTo>
                  <a:pt x="11462397" y="2645173"/>
                  <a:pt x="11489491" y="2970847"/>
                  <a:pt x="11478714" y="3520214"/>
                </a:cubicBezTo>
                <a:cubicBezTo>
                  <a:pt x="11462615" y="5654060"/>
                  <a:pt x="11560172" y="6010354"/>
                  <a:pt x="11419375" y="5982433"/>
                </a:cubicBezTo>
                <a:cubicBezTo>
                  <a:pt x="9251879" y="6044921"/>
                  <a:pt x="7569480" y="6004728"/>
                  <a:pt x="5959453" y="5973386"/>
                </a:cubicBezTo>
                <a:lnTo>
                  <a:pt x="4858766" y="5999562"/>
                </a:lnTo>
                <a:lnTo>
                  <a:pt x="3239306" y="5972741"/>
                </a:lnTo>
                <a:lnTo>
                  <a:pt x="3217554" y="6005912"/>
                </a:lnTo>
                <a:cubicBezTo>
                  <a:pt x="3195952" y="6047442"/>
                  <a:pt x="3201415" y="6144511"/>
                  <a:pt x="3219866" y="6250474"/>
                </a:cubicBezTo>
                <a:cubicBezTo>
                  <a:pt x="3113618" y="6201492"/>
                  <a:pt x="2980145" y="6145854"/>
                  <a:pt x="2870715" y="6056161"/>
                </a:cubicBezTo>
                <a:lnTo>
                  <a:pt x="2785655" y="5972741"/>
                </a:lnTo>
                <a:lnTo>
                  <a:pt x="2301504" y="5967647"/>
                </a:lnTo>
                <a:lnTo>
                  <a:pt x="666073" y="5958571"/>
                </a:lnTo>
                <a:cubicBezTo>
                  <a:pt x="416338" y="5959078"/>
                  <a:pt x="199443" y="5971167"/>
                  <a:pt x="94741" y="5957415"/>
                </a:cubicBezTo>
                <a:cubicBezTo>
                  <a:pt x="-9961" y="5943663"/>
                  <a:pt x="43390" y="5957506"/>
                  <a:pt x="37859" y="5876060"/>
                </a:cubicBezTo>
                <a:cubicBezTo>
                  <a:pt x="13485" y="5737802"/>
                  <a:pt x="42281" y="4414258"/>
                  <a:pt x="28975" y="2606888"/>
                </a:cubicBezTo>
                <a:cubicBezTo>
                  <a:pt x="-19249" y="1512253"/>
                  <a:pt x="110" y="488851"/>
                  <a:pt x="33539" y="59860"/>
                </a:cubicBezTo>
                <a:cubicBezTo>
                  <a:pt x="34137" y="52184"/>
                  <a:pt x="36271" y="46366"/>
                  <a:pt x="39830" y="42028"/>
                </a:cubicBezTo>
                <a:lnTo>
                  <a:pt x="88659" y="37282"/>
                </a:lnTo>
                <a:lnTo>
                  <a:pt x="301554" y="37282"/>
                </a:lnTo>
                <a:lnTo>
                  <a:pt x="416464" y="30725"/>
                </a:lnTo>
                <a:lnTo>
                  <a:pt x="907723" y="24269"/>
                </a:lnTo>
                <a:lnTo>
                  <a:pt x="3989089" y="29653"/>
                </a:lnTo>
                <a:lnTo>
                  <a:pt x="9680053"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5350861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ransition spd="slow">
    <p:push dir="u"/>
  </p:transition>
  <p:txStyles>
    <p:titleStyle>
      <a:lvl1pPr algn="l" defTabSz="914400" rtl="0" eaLnBrk="1" latinLnBrk="0" hangingPunct="1">
        <a:lnSpc>
          <a:spcPct val="100000"/>
        </a:lnSpc>
        <a:spcBef>
          <a:spcPct val="0"/>
        </a:spcBef>
        <a:buNone/>
        <a:defRPr sz="4800" b="1" kern="1200" spc="100" baseline="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SzPct val="73000"/>
        <a:buFontTx/>
        <a:buNone/>
        <a:defRPr sz="3200" b="1" kern="1200" spc="50" baseline="0">
          <a:solidFill>
            <a:schemeClr val="tx1"/>
          </a:solidFill>
          <a:latin typeface="+mn-lt"/>
          <a:ea typeface="+mn-ea"/>
          <a:cs typeface="+mn-cs"/>
        </a:defRPr>
      </a:lvl1pPr>
      <a:lvl2pPr marL="228600" indent="-182880" algn="l" defTabSz="914400" rtl="0" eaLnBrk="1" latinLnBrk="0" hangingPunct="1">
        <a:lnSpc>
          <a:spcPct val="100000"/>
        </a:lnSpc>
        <a:spcBef>
          <a:spcPts val="500"/>
        </a:spcBef>
        <a:buSzPct val="70000"/>
        <a:buFont typeface="Arial" panose="020B0604020202020204" pitchFamily="34" charset="0"/>
        <a:buChar char="•"/>
        <a:defRPr sz="2800" b="1" kern="1200" spc="50" baseline="0">
          <a:solidFill>
            <a:schemeClr val="tx1"/>
          </a:solidFill>
          <a:latin typeface="+mn-lt"/>
          <a:ea typeface="+mn-ea"/>
          <a:cs typeface="+mn-cs"/>
        </a:defRPr>
      </a:lvl2pPr>
      <a:lvl3pPr marL="274320" indent="0" algn="l" defTabSz="914400" rtl="0" eaLnBrk="1" latinLnBrk="0" hangingPunct="1">
        <a:lnSpc>
          <a:spcPct val="100000"/>
        </a:lnSpc>
        <a:spcBef>
          <a:spcPts val="500"/>
        </a:spcBef>
        <a:buSzPct val="73000"/>
        <a:buFontTx/>
        <a:buNone/>
        <a:defRPr sz="2400" b="1" kern="1200" spc="50" baseline="0">
          <a:solidFill>
            <a:schemeClr val="tx1"/>
          </a:solidFill>
          <a:latin typeface="+mn-lt"/>
          <a:ea typeface="+mn-ea"/>
          <a:cs typeface="+mn-cs"/>
        </a:defRPr>
      </a:lvl3pPr>
      <a:lvl4pPr marL="548640" indent="-182880" algn="l" defTabSz="914400" rtl="0" eaLnBrk="1" latinLnBrk="0" hangingPunct="1">
        <a:lnSpc>
          <a:spcPct val="100000"/>
        </a:lnSpc>
        <a:spcBef>
          <a:spcPts val="500"/>
        </a:spcBef>
        <a:buSzPct val="73000"/>
        <a:buFont typeface="Arial" panose="020B0604020202020204" pitchFamily="34" charset="0"/>
        <a:buChar char="•"/>
        <a:defRPr sz="2000" b="1" kern="1200" spc="50" baseline="0">
          <a:solidFill>
            <a:schemeClr val="tx1"/>
          </a:solidFill>
          <a:latin typeface="+mn-lt"/>
          <a:ea typeface="+mn-ea"/>
          <a:cs typeface="+mn-cs"/>
        </a:defRPr>
      </a:lvl4pPr>
      <a:lvl5pPr marL="548640" indent="0" algn="l" defTabSz="914400" rtl="0" eaLnBrk="1" latinLnBrk="0" hangingPunct="1">
        <a:lnSpc>
          <a:spcPct val="100000"/>
        </a:lnSpc>
        <a:spcBef>
          <a:spcPts val="500"/>
        </a:spcBef>
        <a:buSzPct val="73000"/>
        <a:buFontTx/>
        <a:buNone/>
        <a:defRPr sz="20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png"/><Relationship Id="rId5" Type="http://schemas.openxmlformats.org/officeDocument/2006/relationships/diagramColors" Target="../diagrams/colors1.xml"/><Relationship Id="rId10" Type="http://schemas.openxmlformats.org/officeDocument/2006/relationships/image" Target="../media/image11.jpeg"/><Relationship Id="rId4" Type="http://schemas.openxmlformats.org/officeDocument/2006/relationships/diagramQuickStyle" Target="../diagrams/quickStyle1.xml"/><Relationship Id="rId9" Type="http://schemas.openxmlformats.org/officeDocument/2006/relationships/image" Target="../media/image10.jpe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F2B4CD28-604D-4D9D-89A8-12FAC7245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application&#10;&#10;Description automatically generated">
            <a:extLst>
              <a:ext uri="{FF2B5EF4-FFF2-40B4-BE49-F238E27FC236}">
                <a16:creationId xmlns:a16="http://schemas.microsoft.com/office/drawing/2014/main" id="{83589445-2286-2241-8DDB-0223371D6679}"/>
              </a:ext>
            </a:extLst>
          </p:cNvPr>
          <p:cNvPicPr>
            <a:picLocks noChangeAspect="1"/>
          </p:cNvPicPr>
          <p:nvPr/>
        </p:nvPicPr>
        <p:blipFill rotWithShape="1">
          <a:blip r:embed="rId3"/>
          <a:srcRect/>
          <a:stretch/>
        </p:blipFill>
        <p:spPr>
          <a:xfrm>
            <a:off x="20" y="10"/>
            <a:ext cx="12191999" cy="6858000"/>
          </a:xfrm>
          <a:prstGeom prst="rect">
            <a:avLst/>
          </a:prstGeom>
        </p:spPr>
      </p:pic>
      <p:sp>
        <p:nvSpPr>
          <p:cNvPr id="14" name="Freeform: Shape 13">
            <a:extLst>
              <a:ext uri="{FF2B5EF4-FFF2-40B4-BE49-F238E27FC236}">
                <a16:creationId xmlns:a16="http://schemas.microsoft.com/office/drawing/2014/main" id="{C9AD5DBC-DEC2-48AB-A2B9-164512BE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96546" y="475905"/>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21930592-691D-2C45-8772-A31388310846}"/>
              </a:ext>
            </a:extLst>
          </p:cNvPr>
          <p:cNvSpPr>
            <a:spLocks noGrp="1"/>
          </p:cNvSpPr>
          <p:nvPr>
            <p:ph type="ctrTitle"/>
          </p:nvPr>
        </p:nvSpPr>
        <p:spPr>
          <a:xfrm>
            <a:off x="739317" y="992139"/>
            <a:ext cx="5036457" cy="1282926"/>
          </a:xfrm>
        </p:spPr>
        <p:txBody>
          <a:bodyPr anchor="b">
            <a:normAutofit fontScale="90000"/>
          </a:bodyPr>
          <a:lstStyle/>
          <a:p>
            <a:r>
              <a:rPr lang="en-US" dirty="0">
                <a:latin typeface="Gurmukhi MN" panose="02020600050405020304" pitchFamily="18" charset="0"/>
                <a:cs typeface="Gurmukhi MN" panose="02020600050405020304" pitchFamily="18" charset="0"/>
              </a:rPr>
              <a:t>Email Classification</a:t>
            </a:r>
          </a:p>
        </p:txBody>
      </p:sp>
      <p:sp>
        <p:nvSpPr>
          <p:cNvPr id="3" name="Subtitle 2">
            <a:extLst>
              <a:ext uri="{FF2B5EF4-FFF2-40B4-BE49-F238E27FC236}">
                <a16:creationId xmlns:a16="http://schemas.microsoft.com/office/drawing/2014/main" id="{5BA52478-801F-9041-8282-85FB44A07A3E}"/>
              </a:ext>
            </a:extLst>
          </p:cNvPr>
          <p:cNvSpPr>
            <a:spLocks noGrp="1"/>
          </p:cNvSpPr>
          <p:nvPr>
            <p:ph type="subTitle" idx="1"/>
          </p:nvPr>
        </p:nvSpPr>
        <p:spPr>
          <a:xfrm>
            <a:off x="7836269" y="5118265"/>
            <a:ext cx="4248833" cy="1620972"/>
          </a:xfrm>
        </p:spPr>
        <p:txBody>
          <a:bodyPr anchor="b">
            <a:noAutofit/>
          </a:bodyPr>
          <a:lstStyle/>
          <a:p>
            <a:pPr algn="r"/>
            <a:r>
              <a:rPr lang="en-US" sz="1600" dirty="0">
                <a:solidFill>
                  <a:schemeClr val="bg1"/>
                </a:solidFill>
                <a:latin typeface="Gurmukhi MN" panose="02020600050405020304" pitchFamily="18" charset="0"/>
                <a:cs typeface="Gurmukhi MN" panose="02020600050405020304" pitchFamily="18" charset="0"/>
              </a:rPr>
              <a:t>Submitted by-</a:t>
            </a:r>
          </a:p>
          <a:p>
            <a:pPr algn="r"/>
            <a:r>
              <a:rPr lang="en-US" sz="1600" dirty="0" err="1">
                <a:solidFill>
                  <a:schemeClr val="bg1"/>
                </a:solidFill>
                <a:latin typeface="Gurmukhi MN" panose="02020600050405020304" pitchFamily="18" charset="0"/>
                <a:cs typeface="Gurmukhi MN" panose="02020600050405020304" pitchFamily="18" charset="0"/>
              </a:rPr>
              <a:t>Mudita</a:t>
            </a:r>
            <a:r>
              <a:rPr lang="en-US" sz="1600" dirty="0">
                <a:solidFill>
                  <a:schemeClr val="bg1"/>
                </a:solidFill>
                <a:latin typeface="Gurmukhi MN" panose="02020600050405020304" pitchFamily="18" charset="0"/>
                <a:cs typeface="Gurmukhi MN" panose="02020600050405020304" pitchFamily="18" charset="0"/>
              </a:rPr>
              <a:t> Garg</a:t>
            </a:r>
            <a:br>
              <a:rPr lang="en-US" sz="1600" dirty="0">
                <a:solidFill>
                  <a:schemeClr val="bg1"/>
                </a:solidFill>
                <a:latin typeface="Gurmukhi MN" panose="02020600050405020304" pitchFamily="18" charset="0"/>
                <a:cs typeface="Gurmukhi MN" panose="02020600050405020304" pitchFamily="18" charset="0"/>
              </a:rPr>
            </a:br>
            <a:endParaRPr lang="en-US" sz="1600" dirty="0">
              <a:solidFill>
                <a:schemeClr val="bg1"/>
              </a:solidFill>
              <a:latin typeface="Gurmukhi MN" panose="02020600050405020304" pitchFamily="18" charset="0"/>
              <a:cs typeface="Gurmukhi MN" panose="02020600050405020304" pitchFamily="18" charset="0"/>
            </a:endParaRPr>
          </a:p>
        </p:txBody>
      </p:sp>
      <p:sp>
        <p:nvSpPr>
          <p:cNvPr id="16" name="Freeform: Shape 15">
            <a:extLst>
              <a:ext uri="{FF2B5EF4-FFF2-40B4-BE49-F238E27FC236}">
                <a16:creationId xmlns:a16="http://schemas.microsoft.com/office/drawing/2014/main" id="{9FBE8679-CB21-4876-82EA-4D4D5D4BC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97424">
            <a:off x="496549" y="410803"/>
            <a:ext cx="5522001" cy="2792916"/>
          </a:xfrm>
          <a:custGeom>
            <a:avLst/>
            <a:gdLst>
              <a:gd name="connsiteX0" fmla="*/ 891379 w 4662985"/>
              <a:gd name="connsiteY0" fmla="*/ 1591181 h 1931508"/>
              <a:gd name="connsiteX1" fmla="*/ 126235 w 4662985"/>
              <a:gd name="connsiteY1" fmla="*/ 1242280 h 1931508"/>
              <a:gd name="connsiteX2" fmla="*/ 8887 w 4662985"/>
              <a:gd name="connsiteY2" fmla="*/ 549241 h 1931508"/>
              <a:gd name="connsiteX3" fmla="*/ 481994 w 4662985"/>
              <a:gd name="connsiteY3" fmla="*/ 38891 h 1931508"/>
              <a:gd name="connsiteX4" fmla="*/ 4176837 w 4662985"/>
              <a:gd name="connsiteY4" fmla="*/ 108043 h 1931508"/>
              <a:gd name="connsiteX5" fmla="*/ 4661945 w 4662985"/>
              <a:gd name="connsiteY5" fmla="*/ 598104 h 1931508"/>
              <a:gd name="connsiteX6" fmla="*/ 4354479 w 4662985"/>
              <a:gd name="connsiteY6" fmla="*/ 1472118 h 1931508"/>
              <a:gd name="connsiteX7" fmla="*/ 1274188 w 4662985"/>
              <a:gd name="connsiteY7" fmla="*/ 1591276 h 1931508"/>
              <a:gd name="connsiteX8" fmla="*/ 896713 w 4662985"/>
              <a:gd name="connsiteY8" fmla="*/ 1931509 h 1931508"/>
              <a:gd name="connsiteX9" fmla="*/ 891379 w 4662985"/>
              <a:gd name="connsiteY9" fmla="*/ 1591181 h 1931508"/>
              <a:gd name="connsiteX0" fmla="*/ 891157 w 4662763"/>
              <a:gd name="connsiteY0" fmla="*/ 1591181 h 1931509"/>
              <a:gd name="connsiteX1" fmla="*/ 215888 w 4662763"/>
              <a:gd name="connsiteY1" fmla="*/ 1252973 h 1931509"/>
              <a:gd name="connsiteX2" fmla="*/ 8665 w 4662763"/>
              <a:gd name="connsiteY2" fmla="*/ 549241 h 1931509"/>
              <a:gd name="connsiteX3" fmla="*/ 481772 w 4662763"/>
              <a:gd name="connsiteY3" fmla="*/ 38891 h 1931509"/>
              <a:gd name="connsiteX4" fmla="*/ 4176615 w 4662763"/>
              <a:gd name="connsiteY4" fmla="*/ 108043 h 1931509"/>
              <a:gd name="connsiteX5" fmla="*/ 4661723 w 4662763"/>
              <a:gd name="connsiteY5" fmla="*/ 598104 h 1931509"/>
              <a:gd name="connsiteX6" fmla="*/ 4354257 w 4662763"/>
              <a:gd name="connsiteY6" fmla="*/ 1472118 h 1931509"/>
              <a:gd name="connsiteX7" fmla="*/ 1273966 w 4662763"/>
              <a:gd name="connsiteY7" fmla="*/ 1591276 h 1931509"/>
              <a:gd name="connsiteX8" fmla="*/ 896491 w 4662763"/>
              <a:gd name="connsiteY8" fmla="*/ 1931509 h 1931509"/>
              <a:gd name="connsiteX9" fmla="*/ 891157 w 4662763"/>
              <a:gd name="connsiteY9" fmla="*/ 1591181 h 1931509"/>
              <a:gd name="connsiteX0" fmla="*/ 893955 w 4665561"/>
              <a:gd name="connsiteY0" fmla="*/ 1591181 h 1931509"/>
              <a:gd name="connsiteX1" fmla="*/ 218686 w 4665561"/>
              <a:gd name="connsiteY1" fmla="*/ 1252973 h 1931509"/>
              <a:gd name="connsiteX2" fmla="*/ 11463 w 4665561"/>
              <a:gd name="connsiteY2" fmla="*/ 549241 h 1931509"/>
              <a:gd name="connsiteX3" fmla="*/ 484570 w 4665561"/>
              <a:gd name="connsiteY3" fmla="*/ 38891 h 1931509"/>
              <a:gd name="connsiteX4" fmla="*/ 4179413 w 4665561"/>
              <a:gd name="connsiteY4" fmla="*/ 108043 h 1931509"/>
              <a:gd name="connsiteX5" fmla="*/ 4664521 w 4665561"/>
              <a:gd name="connsiteY5" fmla="*/ 598104 h 1931509"/>
              <a:gd name="connsiteX6" fmla="*/ 4357055 w 4665561"/>
              <a:gd name="connsiteY6" fmla="*/ 1472118 h 1931509"/>
              <a:gd name="connsiteX7" fmla="*/ 1276764 w 4665561"/>
              <a:gd name="connsiteY7" fmla="*/ 1591276 h 1931509"/>
              <a:gd name="connsiteX8" fmla="*/ 899289 w 4665561"/>
              <a:gd name="connsiteY8" fmla="*/ 1931509 h 1931509"/>
              <a:gd name="connsiteX9" fmla="*/ 893955 w 4665561"/>
              <a:gd name="connsiteY9" fmla="*/ 1591181 h 1931509"/>
              <a:gd name="connsiteX0" fmla="*/ 882812 w 4654418"/>
              <a:gd name="connsiteY0" fmla="*/ 1591181 h 1931509"/>
              <a:gd name="connsiteX1" fmla="*/ 409762 w 4654418"/>
              <a:gd name="connsiteY1" fmla="*/ 1317128 h 1931509"/>
              <a:gd name="connsiteX2" fmla="*/ 320 w 4654418"/>
              <a:gd name="connsiteY2" fmla="*/ 549241 h 1931509"/>
              <a:gd name="connsiteX3" fmla="*/ 473427 w 4654418"/>
              <a:gd name="connsiteY3" fmla="*/ 38891 h 1931509"/>
              <a:gd name="connsiteX4" fmla="*/ 4168270 w 4654418"/>
              <a:gd name="connsiteY4" fmla="*/ 108043 h 1931509"/>
              <a:gd name="connsiteX5" fmla="*/ 4653378 w 4654418"/>
              <a:gd name="connsiteY5" fmla="*/ 598104 h 1931509"/>
              <a:gd name="connsiteX6" fmla="*/ 4345912 w 4654418"/>
              <a:gd name="connsiteY6" fmla="*/ 1472118 h 1931509"/>
              <a:gd name="connsiteX7" fmla="*/ 1265621 w 4654418"/>
              <a:gd name="connsiteY7" fmla="*/ 1591276 h 1931509"/>
              <a:gd name="connsiteX8" fmla="*/ 888146 w 4654418"/>
              <a:gd name="connsiteY8" fmla="*/ 1931509 h 1931509"/>
              <a:gd name="connsiteX9" fmla="*/ 882812 w 4654418"/>
              <a:gd name="connsiteY9" fmla="*/ 1591181 h 1931509"/>
              <a:gd name="connsiteX0" fmla="*/ 721472 w 4493078"/>
              <a:gd name="connsiteY0" fmla="*/ 1576074 h 1916402"/>
              <a:gd name="connsiteX1" fmla="*/ 248422 w 4493078"/>
              <a:gd name="connsiteY1" fmla="*/ 1302021 h 1916402"/>
              <a:gd name="connsiteX2" fmla="*/ 198481 w 4493078"/>
              <a:gd name="connsiteY2" fmla="*/ 544828 h 1916402"/>
              <a:gd name="connsiteX3" fmla="*/ 312087 w 4493078"/>
              <a:gd name="connsiteY3" fmla="*/ 23784 h 1916402"/>
              <a:gd name="connsiteX4" fmla="*/ 4006930 w 4493078"/>
              <a:gd name="connsiteY4" fmla="*/ 92936 h 1916402"/>
              <a:gd name="connsiteX5" fmla="*/ 4492038 w 4493078"/>
              <a:gd name="connsiteY5" fmla="*/ 582997 h 1916402"/>
              <a:gd name="connsiteX6" fmla="*/ 4184572 w 4493078"/>
              <a:gd name="connsiteY6" fmla="*/ 1457011 h 1916402"/>
              <a:gd name="connsiteX7" fmla="*/ 1104281 w 4493078"/>
              <a:gd name="connsiteY7" fmla="*/ 1576169 h 1916402"/>
              <a:gd name="connsiteX8" fmla="*/ 726806 w 4493078"/>
              <a:gd name="connsiteY8" fmla="*/ 1916402 h 1916402"/>
              <a:gd name="connsiteX9" fmla="*/ 721472 w 4493078"/>
              <a:gd name="connsiteY9" fmla="*/ 1576074 h 1916402"/>
              <a:gd name="connsiteX0" fmla="*/ 571898 w 4363378"/>
              <a:gd name="connsiteY0" fmla="*/ 1544826 h 1885154"/>
              <a:gd name="connsiteX1" fmla="*/ 98848 w 4363378"/>
              <a:gd name="connsiteY1" fmla="*/ 1270773 h 1885154"/>
              <a:gd name="connsiteX2" fmla="*/ 48907 w 4363378"/>
              <a:gd name="connsiteY2" fmla="*/ 513580 h 1885154"/>
              <a:gd name="connsiteX3" fmla="*/ 668060 w 4363378"/>
              <a:gd name="connsiteY3" fmla="*/ 56691 h 1885154"/>
              <a:gd name="connsiteX4" fmla="*/ 3857356 w 4363378"/>
              <a:gd name="connsiteY4" fmla="*/ 61688 h 1885154"/>
              <a:gd name="connsiteX5" fmla="*/ 4342464 w 4363378"/>
              <a:gd name="connsiteY5" fmla="*/ 551749 h 1885154"/>
              <a:gd name="connsiteX6" fmla="*/ 4034998 w 4363378"/>
              <a:gd name="connsiteY6" fmla="*/ 1425763 h 1885154"/>
              <a:gd name="connsiteX7" fmla="*/ 954707 w 4363378"/>
              <a:gd name="connsiteY7" fmla="*/ 1544921 h 1885154"/>
              <a:gd name="connsiteX8" fmla="*/ 577232 w 4363378"/>
              <a:gd name="connsiteY8" fmla="*/ 1885154 h 1885154"/>
              <a:gd name="connsiteX9" fmla="*/ 571898 w 4363378"/>
              <a:gd name="connsiteY9" fmla="*/ 1544826 h 1885154"/>
              <a:gd name="connsiteX0" fmla="*/ 571898 w 4363379"/>
              <a:gd name="connsiteY0" fmla="*/ 1544826 h 1885154"/>
              <a:gd name="connsiteX1" fmla="*/ 98848 w 4363379"/>
              <a:gd name="connsiteY1" fmla="*/ 1270773 h 1885154"/>
              <a:gd name="connsiteX2" fmla="*/ 48907 w 4363379"/>
              <a:gd name="connsiteY2" fmla="*/ 513580 h 1885154"/>
              <a:gd name="connsiteX3" fmla="*/ 668060 w 4363379"/>
              <a:gd name="connsiteY3" fmla="*/ 56691 h 1885154"/>
              <a:gd name="connsiteX4" fmla="*/ 3857356 w 4363379"/>
              <a:gd name="connsiteY4" fmla="*/ 61688 h 1885154"/>
              <a:gd name="connsiteX5" fmla="*/ 4342464 w 4363379"/>
              <a:gd name="connsiteY5" fmla="*/ 551749 h 1885154"/>
              <a:gd name="connsiteX6" fmla="*/ 4034998 w 4363379"/>
              <a:gd name="connsiteY6" fmla="*/ 1425763 h 1885154"/>
              <a:gd name="connsiteX7" fmla="*/ 954707 w 4363379"/>
              <a:gd name="connsiteY7" fmla="*/ 1544921 h 1885154"/>
              <a:gd name="connsiteX8" fmla="*/ 577232 w 4363379"/>
              <a:gd name="connsiteY8" fmla="*/ 1885154 h 1885154"/>
              <a:gd name="connsiteX9" fmla="*/ 571898 w 4363379"/>
              <a:gd name="connsiteY9" fmla="*/ 1544826 h 1885154"/>
              <a:gd name="connsiteX0" fmla="*/ 577456 w 4368937"/>
              <a:gd name="connsiteY0" fmla="*/ 1544826 h 1885154"/>
              <a:gd name="connsiteX1" fmla="*/ 104406 w 4368937"/>
              <a:gd name="connsiteY1" fmla="*/ 1270773 h 1885154"/>
              <a:gd name="connsiteX2" fmla="*/ 54465 w 4368937"/>
              <a:gd name="connsiteY2" fmla="*/ 513580 h 1885154"/>
              <a:gd name="connsiteX3" fmla="*/ 673618 w 4368937"/>
              <a:gd name="connsiteY3" fmla="*/ 56691 h 1885154"/>
              <a:gd name="connsiteX4" fmla="*/ 3862914 w 4368937"/>
              <a:gd name="connsiteY4" fmla="*/ 61688 h 1885154"/>
              <a:gd name="connsiteX5" fmla="*/ 4348022 w 4368937"/>
              <a:gd name="connsiteY5" fmla="*/ 551749 h 1885154"/>
              <a:gd name="connsiteX6" fmla="*/ 4040556 w 4368937"/>
              <a:gd name="connsiteY6" fmla="*/ 1425763 h 1885154"/>
              <a:gd name="connsiteX7" fmla="*/ 960265 w 4368937"/>
              <a:gd name="connsiteY7" fmla="*/ 1544921 h 1885154"/>
              <a:gd name="connsiteX8" fmla="*/ 582790 w 4368937"/>
              <a:gd name="connsiteY8" fmla="*/ 1885154 h 1885154"/>
              <a:gd name="connsiteX9" fmla="*/ 577456 w 4368937"/>
              <a:gd name="connsiteY9" fmla="*/ 1544826 h 1885154"/>
              <a:gd name="connsiteX0" fmla="*/ 558214 w 4349695"/>
              <a:gd name="connsiteY0" fmla="*/ 1544826 h 1885154"/>
              <a:gd name="connsiteX1" fmla="*/ 141335 w 4349695"/>
              <a:gd name="connsiteY1" fmla="*/ 1249388 h 1885154"/>
              <a:gd name="connsiteX2" fmla="*/ 35223 w 4349695"/>
              <a:gd name="connsiteY2" fmla="*/ 513580 h 1885154"/>
              <a:gd name="connsiteX3" fmla="*/ 654376 w 4349695"/>
              <a:gd name="connsiteY3" fmla="*/ 56691 h 1885154"/>
              <a:gd name="connsiteX4" fmla="*/ 3843672 w 4349695"/>
              <a:gd name="connsiteY4" fmla="*/ 61688 h 1885154"/>
              <a:gd name="connsiteX5" fmla="*/ 4328780 w 4349695"/>
              <a:gd name="connsiteY5" fmla="*/ 551749 h 1885154"/>
              <a:gd name="connsiteX6" fmla="*/ 4021314 w 4349695"/>
              <a:gd name="connsiteY6" fmla="*/ 1425763 h 1885154"/>
              <a:gd name="connsiteX7" fmla="*/ 941023 w 4349695"/>
              <a:gd name="connsiteY7" fmla="*/ 1544921 h 1885154"/>
              <a:gd name="connsiteX8" fmla="*/ 563548 w 4349695"/>
              <a:gd name="connsiteY8" fmla="*/ 1885154 h 1885154"/>
              <a:gd name="connsiteX9" fmla="*/ 558214 w 4349695"/>
              <a:gd name="connsiteY9" fmla="*/ 1544826 h 1885154"/>
              <a:gd name="connsiteX0" fmla="*/ 533956 w 4325437"/>
              <a:gd name="connsiteY0" fmla="*/ 1544826 h 1885154"/>
              <a:gd name="connsiteX1" fmla="*/ 117077 w 4325437"/>
              <a:gd name="connsiteY1" fmla="*/ 1249388 h 1885154"/>
              <a:gd name="connsiteX2" fmla="*/ 10965 w 4325437"/>
              <a:gd name="connsiteY2" fmla="*/ 513580 h 1885154"/>
              <a:gd name="connsiteX3" fmla="*/ 630118 w 4325437"/>
              <a:gd name="connsiteY3" fmla="*/ 56691 h 1885154"/>
              <a:gd name="connsiteX4" fmla="*/ 3819414 w 4325437"/>
              <a:gd name="connsiteY4" fmla="*/ 61688 h 1885154"/>
              <a:gd name="connsiteX5" fmla="*/ 4304522 w 4325437"/>
              <a:gd name="connsiteY5" fmla="*/ 551749 h 1885154"/>
              <a:gd name="connsiteX6" fmla="*/ 3997056 w 4325437"/>
              <a:gd name="connsiteY6" fmla="*/ 1425763 h 1885154"/>
              <a:gd name="connsiteX7" fmla="*/ 916765 w 4325437"/>
              <a:gd name="connsiteY7" fmla="*/ 1544921 h 1885154"/>
              <a:gd name="connsiteX8" fmla="*/ 539290 w 4325437"/>
              <a:gd name="connsiteY8" fmla="*/ 1885154 h 1885154"/>
              <a:gd name="connsiteX9" fmla="*/ 533956 w 4325437"/>
              <a:gd name="connsiteY9" fmla="*/ 1544826 h 1885154"/>
              <a:gd name="connsiteX0" fmla="*/ 541936 w 4333417"/>
              <a:gd name="connsiteY0" fmla="*/ 1542160 h 1882488"/>
              <a:gd name="connsiteX1" fmla="*/ 125057 w 4333417"/>
              <a:gd name="connsiteY1" fmla="*/ 1246722 h 1882488"/>
              <a:gd name="connsiteX2" fmla="*/ 7711 w 4333417"/>
              <a:gd name="connsiteY2" fmla="*/ 468144 h 1882488"/>
              <a:gd name="connsiteX3" fmla="*/ 638098 w 4333417"/>
              <a:gd name="connsiteY3" fmla="*/ 54025 h 1882488"/>
              <a:gd name="connsiteX4" fmla="*/ 3827394 w 4333417"/>
              <a:gd name="connsiteY4" fmla="*/ 59022 h 1882488"/>
              <a:gd name="connsiteX5" fmla="*/ 4312502 w 4333417"/>
              <a:gd name="connsiteY5" fmla="*/ 549083 h 1882488"/>
              <a:gd name="connsiteX6" fmla="*/ 4005036 w 4333417"/>
              <a:gd name="connsiteY6" fmla="*/ 1423097 h 1882488"/>
              <a:gd name="connsiteX7" fmla="*/ 924745 w 4333417"/>
              <a:gd name="connsiteY7" fmla="*/ 1542255 h 1882488"/>
              <a:gd name="connsiteX8" fmla="*/ 547270 w 4333417"/>
              <a:gd name="connsiteY8" fmla="*/ 1882488 h 1882488"/>
              <a:gd name="connsiteX9" fmla="*/ 541936 w 4333417"/>
              <a:gd name="connsiteY9" fmla="*/ 1542160 h 1882488"/>
              <a:gd name="connsiteX0" fmla="*/ 541936 w 4388134"/>
              <a:gd name="connsiteY0" fmla="*/ 1552672 h 1893000"/>
              <a:gd name="connsiteX1" fmla="*/ 125057 w 4388134"/>
              <a:gd name="connsiteY1" fmla="*/ 1257234 h 1893000"/>
              <a:gd name="connsiteX2" fmla="*/ 7711 w 4388134"/>
              <a:gd name="connsiteY2" fmla="*/ 478656 h 1893000"/>
              <a:gd name="connsiteX3" fmla="*/ 638098 w 4388134"/>
              <a:gd name="connsiteY3" fmla="*/ 64537 h 1893000"/>
              <a:gd name="connsiteX4" fmla="*/ 3827394 w 4388134"/>
              <a:gd name="connsiteY4" fmla="*/ 69534 h 1893000"/>
              <a:gd name="connsiteX5" fmla="*/ 4357440 w 4388134"/>
              <a:gd name="connsiteY5" fmla="*/ 719981 h 1893000"/>
              <a:gd name="connsiteX6" fmla="*/ 4005036 w 4388134"/>
              <a:gd name="connsiteY6" fmla="*/ 1433609 h 1893000"/>
              <a:gd name="connsiteX7" fmla="*/ 924745 w 4388134"/>
              <a:gd name="connsiteY7" fmla="*/ 1552767 h 1893000"/>
              <a:gd name="connsiteX8" fmla="*/ 547270 w 4388134"/>
              <a:gd name="connsiteY8" fmla="*/ 1893000 h 1893000"/>
              <a:gd name="connsiteX9" fmla="*/ 541936 w 4388134"/>
              <a:gd name="connsiteY9" fmla="*/ 1552672 h 1893000"/>
              <a:gd name="connsiteX0" fmla="*/ 541936 w 4371319"/>
              <a:gd name="connsiteY0" fmla="*/ 1552672 h 1893000"/>
              <a:gd name="connsiteX1" fmla="*/ 125057 w 4371319"/>
              <a:gd name="connsiteY1" fmla="*/ 1257234 h 1893000"/>
              <a:gd name="connsiteX2" fmla="*/ 7711 w 4371319"/>
              <a:gd name="connsiteY2" fmla="*/ 478656 h 1893000"/>
              <a:gd name="connsiteX3" fmla="*/ 638098 w 4371319"/>
              <a:gd name="connsiteY3" fmla="*/ 64537 h 1893000"/>
              <a:gd name="connsiteX4" fmla="*/ 3827394 w 4371319"/>
              <a:gd name="connsiteY4" fmla="*/ 69534 h 1893000"/>
              <a:gd name="connsiteX5" fmla="*/ 4357440 w 4371319"/>
              <a:gd name="connsiteY5" fmla="*/ 719981 h 1893000"/>
              <a:gd name="connsiteX6" fmla="*/ 4005036 w 4371319"/>
              <a:gd name="connsiteY6" fmla="*/ 1433609 h 1893000"/>
              <a:gd name="connsiteX7" fmla="*/ 924745 w 4371319"/>
              <a:gd name="connsiteY7" fmla="*/ 1552767 h 1893000"/>
              <a:gd name="connsiteX8" fmla="*/ 547270 w 4371319"/>
              <a:gd name="connsiteY8" fmla="*/ 1893000 h 1893000"/>
              <a:gd name="connsiteX9" fmla="*/ 541936 w 4371319"/>
              <a:gd name="connsiteY9" fmla="*/ 1552672 h 1893000"/>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5036 w 4371319"/>
              <a:gd name="connsiteY6" fmla="*/ 1433609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1319"/>
              <a:gd name="connsiteY0" fmla="*/ 1552672 h 1860922"/>
              <a:gd name="connsiteX1" fmla="*/ 125057 w 4371319"/>
              <a:gd name="connsiteY1" fmla="*/ 1257234 h 1860922"/>
              <a:gd name="connsiteX2" fmla="*/ 7711 w 4371319"/>
              <a:gd name="connsiteY2" fmla="*/ 478656 h 1860922"/>
              <a:gd name="connsiteX3" fmla="*/ 638098 w 4371319"/>
              <a:gd name="connsiteY3" fmla="*/ 64537 h 1860922"/>
              <a:gd name="connsiteX4" fmla="*/ 3827394 w 4371319"/>
              <a:gd name="connsiteY4" fmla="*/ 69534 h 1860922"/>
              <a:gd name="connsiteX5" fmla="*/ 4357440 w 4371319"/>
              <a:gd name="connsiteY5" fmla="*/ 719981 h 1860922"/>
              <a:gd name="connsiteX6" fmla="*/ 4003373 w 4371319"/>
              <a:gd name="connsiteY6" fmla="*/ 1412283 h 1860922"/>
              <a:gd name="connsiteX7" fmla="*/ 924745 w 4371319"/>
              <a:gd name="connsiteY7" fmla="*/ 1552767 h 1860922"/>
              <a:gd name="connsiteX8" fmla="*/ 513567 w 4371319"/>
              <a:gd name="connsiteY8" fmla="*/ 1860922 h 1860922"/>
              <a:gd name="connsiteX9" fmla="*/ 541936 w 4371319"/>
              <a:gd name="connsiteY9" fmla="*/ 1552672 h 1860922"/>
              <a:gd name="connsiteX0" fmla="*/ 541936 w 4372709"/>
              <a:gd name="connsiteY0" fmla="*/ 1574600 h 1882850"/>
              <a:gd name="connsiteX1" fmla="*/ 125057 w 4372709"/>
              <a:gd name="connsiteY1" fmla="*/ 1279162 h 1882850"/>
              <a:gd name="connsiteX2" fmla="*/ 7711 w 4372709"/>
              <a:gd name="connsiteY2" fmla="*/ 500584 h 1882850"/>
              <a:gd name="connsiteX3" fmla="*/ 638098 w 4372709"/>
              <a:gd name="connsiteY3" fmla="*/ 86465 h 1882850"/>
              <a:gd name="connsiteX4" fmla="*/ 3836101 w 4372709"/>
              <a:gd name="connsiteY4" fmla="*/ 58680 h 1882850"/>
              <a:gd name="connsiteX5" fmla="*/ 4357440 w 4372709"/>
              <a:gd name="connsiteY5" fmla="*/ 741909 h 1882850"/>
              <a:gd name="connsiteX6" fmla="*/ 4003373 w 4372709"/>
              <a:gd name="connsiteY6" fmla="*/ 1434211 h 1882850"/>
              <a:gd name="connsiteX7" fmla="*/ 924745 w 4372709"/>
              <a:gd name="connsiteY7" fmla="*/ 1574695 h 1882850"/>
              <a:gd name="connsiteX8" fmla="*/ 513567 w 4372709"/>
              <a:gd name="connsiteY8" fmla="*/ 1882850 h 1882850"/>
              <a:gd name="connsiteX9" fmla="*/ 541936 w 4372709"/>
              <a:gd name="connsiteY9" fmla="*/ 1574600 h 1882850"/>
              <a:gd name="connsiteX0" fmla="*/ 596079 w 4426852"/>
              <a:gd name="connsiteY0" fmla="*/ 1574294 h 1882544"/>
              <a:gd name="connsiteX1" fmla="*/ 179200 w 4426852"/>
              <a:gd name="connsiteY1" fmla="*/ 1278856 h 1882544"/>
              <a:gd name="connsiteX2" fmla="*/ 5005 w 4426852"/>
              <a:gd name="connsiteY2" fmla="*/ 493573 h 1882544"/>
              <a:gd name="connsiteX3" fmla="*/ 692241 w 4426852"/>
              <a:gd name="connsiteY3" fmla="*/ 86159 h 1882544"/>
              <a:gd name="connsiteX4" fmla="*/ 3890244 w 4426852"/>
              <a:gd name="connsiteY4" fmla="*/ 58374 h 1882544"/>
              <a:gd name="connsiteX5" fmla="*/ 4411583 w 4426852"/>
              <a:gd name="connsiteY5" fmla="*/ 741603 h 1882544"/>
              <a:gd name="connsiteX6" fmla="*/ 4057516 w 4426852"/>
              <a:gd name="connsiteY6" fmla="*/ 1433905 h 1882544"/>
              <a:gd name="connsiteX7" fmla="*/ 978888 w 4426852"/>
              <a:gd name="connsiteY7" fmla="*/ 1574389 h 1882544"/>
              <a:gd name="connsiteX8" fmla="*/ 567710 w 4426852"/>
              <a:gd name="connsiteY8" fmla="*/ 1882544 h 1882544"/>
              <a:gd name="connsiteX9" fmla="*/ 596079 w 4426852"/>
              <a:gd name="connsiteY9" fmla="*/ 1574294 h 1882544"/>
              <a:gd name="connsiteX0" fmla="*/ 614119 w 4445340"/>
              <a:gd name="connsiteY0" fmla="*/ 1619631 h 1927881"/>
              <a:gd name="connsiteX1" fmla="*/ 197240 w 4445340"/>
              <a:gd name="connsiteY1" fmla="*/ 1324193 h 1927881"/>
              <a:gd name="connsiteX2" fmla="*/ 23045 w 4445340"/>
              <a:gd name="connsiteY2" fmla="*/ 538910 h 1927881"/>
              <a:gd name="connsiteX3" fmla="*/ 692421 w 4445340"/>
              <a:gd name="connsiteY3" fmla="*/ 46983 h 1927881"/>
              <a:gd name="connsiteX4" fmla="*/ 3908284 w 4445340"/>
              <a:gd name="connsiteY4" fmla="*/ 103711 h 1927881"/>
              <a:gd name="connsiteX5" fmla="*/ 4429623 w 4445340"/>
              <a:gd name="connsiteY5" fmla="*/ 786940 h 1927881"/>
              <a:gd name="connsiteX6" fmla="*/ 4075556 w 4445340"/>
              <a:gd name="connsiteY6" fmla="*/ 1479242 h 1927881"/>
              <a:gd name="connsiteX7" fmla="*/ 996928 w 4445340"/>
              <a:gd name="connsiteY7" fmla="*/ 1619726 h 1927881"/>
              <a:gd name="connsiteX8" fmla="*/ 585750 w 4445340"/>
              <a:gd name="connsiteY8" fmla="*/ 1927881 h 1927881"/>
              <a:gd name="connsiteX9" fmla="*/ 614119 w 4445340"/>
              <a:gd name="connsiteY9" fmla="*/ 1619631 h 1927881"/>
              <a:gd name="connsiteX0" fmla="*/ 595113 w 4426334"/>
              <a:gd name="connsiteY0" fmla="*/ 1619631 h 1927881"/>
              <a:gd name="connsiteX1" fmla="*/ 178234 w 4426334"/>
              <a:gd name="connsiteY1" fmla="*/ 1324193 h 1927881"/>
              <a:gd name="connsiteX2" fmla="*/ 4039 w 4426334"/>
              <a:gd name="connsiteY2" fmla="*/ 538910 h 1927881"/>
              <a:gd name="connsiteX3" fmla="*/ 673415 w 4426334"/>
              <a:gd name="connsiteY3" fmla="*/ 46983 h 1927881"/>
              <a:gd name="connsiteX4" fmla="*/ 3889278 w 4426334"/>
              <a:gd name="connsiteY4" fmla="*/ 103711 h 1927881"/>
              <a:gd name="connsiteX5" fmla="*/ 4410617 w 4426334"/>
              <a:gd name="connsiteY5" fmla="*/ 786940 h 1927881"/>
              <a:gd name="connsiteX6" fmla="*/ 4056550 w 4426334"/>
              <a:gd name="connsiteY6" fmla="*/ 1479242 h 1927881"/>
              <a:gd name="connsiteX7" fmla="*/ 977922 w 4426334"/>
              <a:gd name="connsiteY7" fmla="*/ 1619726 h 1927881"/>
              <a:gd name="connsiteX8" fmla="*/ 566744 w 4426334"/>
              <a:gd name="connsiteY8" fmla="*/ 1927881 h 1927881"/>
              <a:gd name="connsiteX9" fmla="*/ 595113 w 4426334"/>
              <a:gd name="connsiteY9" fmla="*/ 1619631 h 1927881"/>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1053"/>
              <a:gd name="connsiteY0" fmla="*/ 1613526 h 1921776"/>
              <a:gd name="connsiteX1" fmla="*/ 162953 w 4411053"/>
              <a:gd name="connsiteY1" fmla="*/ 1318088 h 1921776"/>
              <a:gd name="connsiteX2" fmla="*/ 4508 w 4411053"/>
              <a:gd name="connsiteY2" fmla="*/ 445916 h 1921776"/>
              <a:gd name="connsiteX3" fmla="*/ 658134 w 4411053"/>
              <a:gd name="connsiteY3" fmla="*/ 40878 h 1921776"/>
              <a:gd name="connsiteX4" fmla="*/ 3873997 w 4411053"/>
              <a:gd name="connsiteY4" fmla="*/ 97606 h 1921776"/>
              <a:gd name="connsiteX5" fmla="*/ 4395336 w 4411053"/>
              <a:gd name="connsiteY5" fmla="*/ 780835 h 1921776"/>
              <a:gd name="connsiteX6" fmla="*/ 4041269 w 4411053"/>
              <a:gd name="connsiteY6" fmla="*/ 1473137 h 1921776"/>
              <a:gd name="connsiteX7" fmla="*/ 962641 w 4411053"/>
              <a:gd name="connsiteY7" fmla="*/ 1613621 h 1921776"/>
              <a:gd name="connsiteX8" fmla="*/ 551463 w 4411053"/>
              <a:gd name="connsiteY8" fmla="*/ 1921776 h 1921776"/>
              <a:gd name="connsiteX9" fmla="*/ 579832 w 4411053"/>
              <a:gd name="connsiteY9" fmla="*/ 1613526 h 1921776"/>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29405 h 1937655"/>
              <a:gd name="connsiteX1" fmla="*/ 162953 w 4410649"/>
              <a:gd name="connsiteY1" fmla="*/ 1333967 h 1937655"/>
              <a:gd name="connsiteX2" fmla="*/ 4508 w 4410649"/>
              <a:gd name="connsiteY2" fmla="*/ 461795 h 1937655"/>
              <a:gd name="connsiteX3" fmla="*/ 658134 w 4410649"/>
              <a:gd name="connsiteY3" fmla="*/ 56757 h 1937655"/>
              <a:gd name="connsiteX4" fmla="*/ 3871596 w 4410649"/>
              <a:gd name="connsiteY4" fmla="*/ 83126 h 1937655"/>
              <a:gd name="connsiteX5" fmla="*/ 4395336 w 4410649"/>
              <a:gd name="connsiteY5" fmla="*/ 796714 h 1937655"/>
              <a:gd name="connsiteX6" fmla="*/ 4041269 w 4410649"/>
              <a:gd name="connsiteY6" fmla="*/ 1489016 h 1937655"/>
              <a:gd name="connsiteX7" fmla="*/ 962641 w 4410649"/>
              <a:gd name="connsiteY7" fmla="*/ 1629500 h 1937655"/>
              <a:gd name="connsiteX8" fmla="*/ 551463 w 4410649"/>
              <a:gd name="connsiteY8" fmla="*/ 1937655 h 1937655"/>
              <a:gd name="connsiteX9" fmla="*/ 579832 w 4410649"/>
              <a:gd name="connsiteY9" fmla="*/ 1629405 h 1937655"/>
              <a:gd name="connsiteX0" fmla="*/ 579832 w 4410649"/>
              <a:gd name="connsiteY0" fmla="*/ 1638498 h 1946748"/>
              <a:gd name="connsiteX1" fmla="*/ 162953 w 4410649"/>
              <a:gd name="connsiteY1" fmla="*/ 1343060 h 1946748"/>
              <a:gd name="connsiteX2" fmla="*/ 4508 w 4410649"/>
              <a:gd name="connsiteY2" fmla="*/ 470888 h 1946748"/>
              <a:gd name="connsiteX3" fmla="*/ 658134 w 4410649"/>
              <a:gd name="connsiteY3" fmla="*/ 65850 h 1946748"/>
              <a:gd name="connsiteX4" fmla="*/ 3871596 w 4410649"/>
              <a:gd name="connsiteY4" fmla="*/ 92219 h 1946748"/>
              <a:gd name="connsiteX5" fmla="*/ 4395336 w 4410649"/>
              <a:gd name="connsiteY5" fmla="*/ 805807 h 1946748"/>
              <a:gd name="connsiteX6" fmla="*/ 4041269 w 4410649"/>
              <a:gd name="connsiteY6" fmla="*/ 1498109 h 1946748"/>
              <a:gd name="connsiteX7" fmla="*/ 962641 w 4410649"/>
              <a:gd name="connsiteY7" fmla="*/ 1638593 h 1946748"/>
              <a:gd name="connsiteX8" fmla="*/ 551463 w 4410649"/>
              <a:gd name="connsiteY8" fmla="*/ 1946748 h 1946748"/>
              <a:gd name="connsiteX9" fmla="*/ 579832 w 4410649"/>
              <a:gd name="connsiteY9" fmla="*/ 1638498 h 194674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72588"/>
              <a:gd name="connsiteX1" fmla="*/ 162953 w 4410649"/>
              <a:gd name="connsiteY1" fmla="*/ 1343060 h 1972588"/>
              <a:gd name="connsiteX2" fmla="*/ 4508 w 4410649"/>
              <a:gd name="connsiteY2" fmla="*/ 470888 h 1972588"/>
              <a:gd name="connsiteX3" fmla="*/ 658134 w 4410649"/>
              <a:gd name="connsiteY3" fmla="*/ 65850 h 1972588"/>
              <a:gd name="connsiteX4" fmla="*/ 3871596 w 4410649"/>
              <a:gd name="connsiteY4" fmla="*/ 92219 h 1972588"/>
              <a:gd name="connsiteX5" fmla="*/ 4395336 w 4410649"/>
              <a:gd name="connsiteY5" fmla="*/ 805807 h 1972588"/>
              <a:gd name="connsiteX6" fmla="*/ 4041269 w 4410649"/>
              <a:gd name="connsiteY6" fmla="*/ 1498109 h 1972588"/>
              <a:gd name="connsiteX7" fmla="*/ 962641 w 4410649"/>
              <a:gd name="connsiteY7" fmla="*/ 1638593 h 1972588"/>
              <a:gd name="connsiteX8" fmla="*/ 773590 w 4410649"/>
              <a:gd name="connsiteY8" fmla="*/ 1972588 h 1972588"/>
              <a:gd name="connsiteX9" fmla="*/ 579832 w 4410649"/>
              <a:gd name="connsiteY9" fmla="*/ 1638498 h 1972588"/>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10649"/>
              <a:gd name="connsiteY0" fmla="*/ 1638498 h 1966993"/>
              <a:gd name="connsiteX1" fmla="*/ 162953 w 4410649"/>
              <a:gd name="connsiteY1" fmla="*/ 1343060 h 1966993"/>
              <a:gd name="connsiteX2" fmla="*/ 4508 w 4410649"/>
              <a:gd name="connsiteY2" fmla="*/ 470888 h 1966993"/>
              <a:gd name="connsiteX3" fmla="*/ 658134 w 4410649"/>
              <a:gd name="connsiteY3" fmla="*/ 65850 h 1966993"/>
              <a:gd name="connsiteX4" fmla="*/ 3871596 w 4410649"/>
              <a:gd name="connsiteY4" fmla="*/ 92219 h 1966993"/>
              <a:gd name="connsiteX5" fmla="*/ 4395336 w 4410649"/>
              <a:gd name="connsiteY5" fmla="*/ 805807 h 1966993"/>
              <a:gd name="connsiteX6" fmla="*/ 4041269 w 4410649"/>
              <a:gd name="connsiteY6" fmla="*/ 1498109 h 1966993"/>
              <a:gd name="connsiteX7" fmla="*/ 962641 w 4410649"/>
              <a:gd name="connsiteY7" fmla="*/ 1638593 h 1966993"/>
              <a:gd name="connsiteX8" fmla="*/ 853844 w 4410649"/>
              <a:gd name="connsiteY8" fmla="*/ 1966993 h 1966993"/>
              <a:gd name="connsiteX9" fmla="*/ 579832 w 4410649"/>
              <a:gd name="connsiteY9" fmla="*/ 1638498 h 1966993"/>
              <a:gd name="connsiteX0" fmla="*/ 579832 w 4428152"/>
              <a:gd name="connsiteY0" fmla="*/ 1638498 h 1966993"/>
              <a:gd name="connsiteX1" fmla="*/ 162953 w 4428152"/>
              <a:gd name="connsiteY1" fmla="*/ 1343060 h 1966993"/>
              <a:gd name="connsiteX2" fmla="*/ 4508 w 4428152"/>
              <a:gd name="connsiteY2" fmla="*/ 470888 h 1966993"/>
              <a:gd name="connsiteX3" fmla="*/ 658134 w 4428152"/>
              <a:gd name="connsiteY3" fmla="*/ 65850 h 1966993"/>
              <a:gd name="connsiteX4" fmla="*/ 3871596 w 4428152"/>
              <a:gd name="connsiteY4" fmla="*/ 92219 h 1966993"/>
              <a:gd name="connsiteX5" fmla="*/ 4395336 w 4428152"/>
              <a:gd name="connsiteY5" fmla="*/ 805807 h 1966993"/>
              <a:gd name="connsiteX6" fmla="*/ 4041269 w 4428152"/>
              <a:gd name="connsiteY6" fmla="*/ 1498109 h 1966993"/>
              <a:gd name="connsiteX7" fmla="*/ 911570 w 4428152"/>
              <a:gd name="connsiteY7" fmla="*/ 1642154 h 1966993"/>
              <a:gd name="connsiteX8" fmla="*/ 853844 w 4428152"/>
              <a:gd name="connsiteY8" fmla="*/ 1966993 h 1966993"/>
              <a:gd name="connsiteX9" fmla="*/ 579832 w 4428152"/>
              <a:gd name="connsiteY9" fmla="*/ 1638498 h 1966993"/>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28152"/>
              <a:gd name="connsiteY0" fmla="*/ 1638498 h 1962415"/>
              <a:gd name="connsiteX1" fmla="*/ 162953 w 4428152"/>
              <a:gd name="connsiteY1" fmla="*/ 1343060 h 1962415"/>
              <a:gd name="connsiteX2" fmla="*/ 4508 w 4428152"/>
              <a:gd name="connsiteY2" fmla="*/ 470888 h 1962415"/>
              <a:gd name="connsiteX3" fmla="*/ 658134 w 4428152"/>
              <a:gd name="connsiteY3" fmla="*/ 65850 h 1962415"/>
              <a:gd name="connsiteX4" fmla="*/ 3871596 w 4428152"/>
              <a:gd name="connsiteY4" fmla="*/ 92219 h 1962415"/>
              <a:gd name="connsiteX5" fmla="*/ 4395336 w 4428152"/>
              <a:gd name="connsiteY5" fmla="*/ 805807 h 1962415"/>
              <a:gd name="connsiteX6" fmla="*/ 4041269 w 4428152"/>
              <a:gd name="connsiteY6" fmla="*/ 1498109 h 1962415"/>
              <a:gd name="connsiteX7" fmla="*/ 911570 w 4428152"/>
              <a:gd name="connsiteY7" fmla="*/ 1642154 h 1962415"/>
              <a:gd name="connsiteX8" fmla="*/ 919506 w 4428152"/>
              <a:gd name="connsiteY8" fmla="*/ 1962415 h 1962415"/>
              <a:gd name="connsiteX9" fmla="*/ 579832 w 4428152"/>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10649"/>
              <a:gd name="connsiteY0" fmla="*/ 1638498 h 1962415"/>
              <a:gd name="connsiteX1" fmla="*/ 162953 w 4410649"/>
              <a:gd name="connsiteY1" fmla="*/ 1343060 h 1962415"/>
              <a:gd name="connsiteX2" fmla="*/ 4508 w 4410649"/>
              <a:gd name="connsiteY2" fmla="*/ 470888 h 1962415"/>
              <a:gd name="connsiteX3" fmla="*/ 658134 w 4410649"/>
              <a:gd name="connsiteY3" fmla="*/ 65850 h 1962415"/>
              <a:gd name="connsiteX4" fmla="*/ 3871596 w 4410649"/>
              <a:gd name="connsiteY4" fmla="*/ 92219 h 1962415"/>
              <a:gd name="connsiteX5" fmla="*/ 4395336 w 4410649"/>
              <a:gd name="connsiteY5" fmla="*/ 805807 h 1962415"/>
              <a:gd name="connsiteX6" fmla="*/ 4041269 w 4410649"/>
              <a:gd name="connsiteY6" fmla="*/ 1498109 h 1962415"/>
              <a:gd name="connsiteX7" fmla="*/ 911570 w 4410649"/>
              <a:gd name="connsiteY7" fmla="*/ 1642154 h 1962415"/>
              <a:gd name="connsiteX8" fmla="*/ 919506 w 4410649"/>
              <a:gd name="connsiteY8" fmla="*/ 1962415 h 1962415"/>
              <a:gd name="connsiteX9" fmla="*/ 579832 w 4410649"/>
              <a:gd name="connsiteY9" fmla="*/ 1638498 h 1962415"/>
              <a:gd name="connsiteX0" fmla="*/ 579832 w 4403897"/>
              <a:gd name="connsiteY0" fmla="*/ 1638498 h 1962415"/>
              <a:gd name="connsiteX1" fmla="*/ 162953 w 4403897"/>
              <a:gd name="connsiteY1" fmla="*/ 1343060 h 1962415"/>
              <a:gd name="connsiteX2" fmla="*/ 4508 w 4403897"/>
              <a:gd name="connsiteY2" fmla="*/ 470888 h 1962415"/>
              <a:gd name="connsiteX3" fmla="*/ 658134 w 4403897"/>
              <a:gd name="connsiteY3" fmla="*/ 65850 h 1962415"/>
              <a:gd name="connsiteX4" fmla="*/ 3871596 w 4403897"/>
              <a:gd name="connsiteY4" fmla="*/ 92219 h 1962415"/>
              <a:gd name="connsiteX5" fmla="*/ 4395336 w 4403897"/>
              <a:gd name="connsiteY5" fmla="*/ 805807 h 1962415"/>
              <a:gd name="connsiteX6" fmla="*/ 4041269 w 4403897"/>
              <a:gd name="connsiteY6" fmla="*/ 1498109 h 1962415"/>
              <a:gd name="connsiteX7" fmla="*/ 911570 w 4403897"/>
              <a:gd name="connsiteY7" fmla="*/ 1642154 h 1962415"/>
              <a:gd name="connsiteX8" fmla="*/ 919506 w 4403897"/>
              <a:gd name="connsiteY8" fmla="*/ 1962415 h 1962415"/>
              <a:gd name="connsiteX9" fmla="*/ 579832 w 4403897"/>
              <a:gd name="connsiteY9" fmla="*/ 1638498 h 1962415"/>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4041269 w 4403170"/>
              <a:gd name="connsiteY6" fmla="*/ 1529947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7252 w 4403170"/>
              <a:gd name="connsiteY6" fmla="*/ 1555855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4291 w 4403170"/>
              <a:gd name="connsiteY6" fmla="*/ 1611163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79832 w 4403170"/>
              <a:gd name="connsiteY0" fmla="*/ 1670336 h 1994253"/>
              <a:gd name="connsiteX1" fmla="*/ 162953 w 4403170"/>
              <a:gd name="connsiteY1" fmla="*/ 1374898 h 1994253"/>
              <a:gd name="connsiteX2" fmla="*/ 4508 w 4403170"/>
              <a:gd name="connsiteY2" fmla="*/ 502726 h 1994253"/>
              <a:gd name="connsiteX3" fmla="*/ 658134 w 4403170"/>
              <a:gd name="connsiteY3" fmla="*/ 97688 h 1994253"/>
              <a:gd name="connsiteX4" fmla="*/ 3866720 w 4403170"/>
              <a:gd name="connsiteY4" fmla="*/ 62409 h 1994253"/>
              <a:gd name="connsiteX5" fmla="*/ 4395336 w 4403170"/>
              <a:gd name="connsiteY5" fmla="*/ 837645 h 1994253"/>
              <a:gd name="connsiteX6" fmla="*/ 3860788 w 4403170"/>
              <a:gd name="connsiteY6" fmla="*/ 1659621 h 1994253"/>
              <a:gd name="connsiteX7" fmla="*/ 911570 w 4403170"/>
              <a:gd name="connsiteY7" fmla="*/ 1673992 h 1994253"/>
              <a:gd name="connsiteX8" fmla="*/ 919506 w 4403170"/>
              <a:gd name="connsiteY8" fmla="*/ 1994253 h 1994253"/>
              <a:gd name="connsiteX9" fmla="*/ 579832 w 4403170"/>
              <a:gd name="connsiteY9" fmla="*/ 1670336 h 1994253"/>
              <a:gd name="connsiteX0" fmla="*/ 534162 w 4402901"/>
              <a:gd name="connsiteY0" fmla="*/ 1652839 h 1994253"/>
              <a:gd name="connsiteX1" fmla="*/ 162684 w 4402901"/>
              <a:gd name="connsiteY1" fmla="*/ 1374898 h 1994253"/>
              <a:gd name="connsiteX2" fmla="*/ 4239 w 4402901"/>
              <a:gd name="connsiteY2" fmla="*/ 502726 h 1994253"/>
              <a:gd name="connsiteX3" fmla="*/ 657865 w 4402901"/>
              <a:gd name="connsiteY3" fmla="*/ 97688 h 1994253"/>
              <a:gd name="connsiteX4" fmla="*/ 3866451 w 4402901"/>
              <a:gd name="connsiteY4" fmla="*/ 62409 h 1994253"/>
              <a:gd name="connsiteX5" fmla="*/ 4395067 w 4402901"/>
              <a:gd name="connsiteY5" fmla="*/ 837645 h 1994253"/>
              <a:gd name="connsiteX6" fmla="*/ 3860519 w 4402901"/>
              <a:gd name="connsiteY6" fmla="*/ 1659621 h 1994253"/>
              <a:gd name="connsiteX7" fmla="*/ 911301 w 4402901"/>
              <a:gd name="connsiteY7" fmla="*/ 1673992 h 1994253"/>
              <a:gd name="connsiteX8" fmla="*/ 919237 w 4402901"/>
              <a:gd name="connsiteY8" fmla="*/ 1994253 h 1994253"/>
              <a:gd name="connsiteX9" fmla="*/ 534162 w 4402901"/>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2839 h 1994253"/>
              <a:gd name="connsiteX1" fmla="*/ 167956 w 4425474"/>
              <a:gd name="connsiteY1" fmla="*/ 1341666 h 1994253"/>
              <a:gd name="connsiteX2" fmla="*/ 26812 w 4425474"/>
              <a:gd name="connsiteY2" fmla="*/ 502726 h 1994253"/>
              <a:gd name="connsiteX3" fmla="*/ 680438 w 4425474"/>
              <a:gd name="connsiteY3" fmla="*/ 97688 h 1994253"/>
              <a:gd name="connsiteX4" fmla="*/ 3889024 w 4425474"/>
              <a:gd name="connsiteY4" fmla="*/ 62409 h 1994253"/>
              <a:gd name="connsiteX5" fmla="*/ 4417640 w 4425474"/>
              <a:gd name="connsiteY5" fmla="*/ 837645 h 1994253"/>
              <a:gd name="connsiteX6" fmla="*/ 3883092 w 4425474"/>
              <a:gd name="connsiteY6" fmla="*/ 1659621 h 1994253"/>
              <a:gd name="connsiteX7" fmla="*/ 933874 w 4425474"/>
              <a:gd name="connsiteY7" fmla="*/ 1673992 h 1994253"/>
              <a:gd name="connsiteX8" fmla="*/ 941810 w 4425474"/>
              <a:gd name="connsiteY8" fmla="*/ 1994253 h 1994253"/>
              <a:gd name="connsiteX9" fmla="*/ 556735 w 4425474"/>
              <a:gd name="connsiteY9" fmla="*/ 1652839 h 1994253"/>
              <a:gd name="connsiteX0" fmla="*/ 556735 w 4425474"/>
              <a:gd name="connsiteY0" fmla="*/ 1654095 h 1995509"/>
              <a:gd name="connsiteX1" fmla="*/ 167956 w 4425474"/>
              <a:gd name="connsiteY1" fmla="*/ 1342922 h 1995509"/>
              <a:gd name="connsiteX2" fmla="*/ 26812 w 4425474"/>
              <a:gd name="connsiteY2" fmla="*/ 503982 h 1995509"/>
              <a:gd name="connsiteX3" fmla="*/ 680438 w 4425474"/>
              <a:gd name="connsiteY3" fmla="*/ 98944 h 1995509"/>
              <a:gd name="connsiteX4" fmla="*/ 3889024 w 4425474"/>
              <a:gd name="connsiteY4" fmla="*/ 63665 h 1995509"/>
              <a:gd name="connsiteX5" fmla="*/ 4417640 w 4425474"/>
              <a:gd name="connsiteY5" fmla="*/ 838901 h 1995509"/>
              <a:gd name="connsiteX6" fmla="*/ 3883092 w 4425474"/>
              <a:gd name="connsiteY6" fmla="*/ 1660877 h 1995509"/>
              <a:gd name="connsiteX7" fmla="*/ 933874 w 4425474"/>
              <a:gd name="connsiteY7" fmla="*/ 1675248 h 1995509"/>
              <a:gd name="connsiteX8" fmla="*/ 941810 w 4425474"/>
              <a:gd name="connsiteY8" fmla="*/ 1995509 h 1995509"/>
              <a:gd name="connsiteX9" fmla="*/ 556735 w 4425474"/>
              <a:gd name="connsiteY9" fmla="*/ 1654095 h 1995509"/>
              <a:gd name="connsiteX0" fmla="*/ 556735 w 4425474"/>
              <a:gd name="connsiteY0" fmla="*/ 1655129 h 1996543"/>
              <a:gd name="connsiteX1" fmla="*/ 167956 w 4425474"/>
              <a:gd name="connsiteY1" fmla="*/ 1343956 h 1996543"/>
              <a:gd name="connsiteX2" fmla="*/ 26812 w 4425474"/>
              <a:gd name="connsiteY2" fmla="*/ 505016 h 1996543"/>
              <a:gd name="connsiteX3" fmla="*/ 680438 w 4425474"/>
              <a:gd name="connsiteY3" fmla="*/ 99978 h 1996543"/>
              <a:gd name="connsiteX4" fmla="*/ 3889024 w 4425474"/>
              <a:gd name="connsiteY4" fmla="*/ 64699 h 1996543"/>
              <a:gd name="connsiteX5" fmla="*/ 4417640 w 4425474"/>
              <a:gd name="connsiteY5" fmla="*/ 839935 h 1996543"/>
              <a:gd name="connsiteX6" fmla="*/ 3883092 w 4425474"/>
              <a:gd name="connsiteY6" fmla="*/ 1661911 h 1996543"/>
              <a:gd name="connsiteX7" fmla="*/ 933874 w 4425474"/>
              <a:gd name="connsiteY7" fmla="*/ 1676282 h 1996543"/>
              <a:gd name="connsiteX8" fmla="*/ 941810 w 4425474"/>
              <a:gd name="connsiteY8" fmla="*/ 1996543 h 1996543"/>
              <a:gd name="connsiteX9" fmla="*/ 556735 w 4425474"/>
              <a:gd name="connsiteY9" fmla="*/ 1655129 h 1996543"/>
              <a:gd name="connsiteX0" fmla="*/ 550979 w 4421752"/>
              <a:gd name="connsiteY0" fmla="*/ 1650230 h 1991644"/>
              <a:gd name="connsiteX1" fmla="*/ 162200 w 4421752"/>
              <a:gd name="connsiteY1" fmla="*/ 1339057 h 1991644"/>
              <a:gd name="connsiteX2" fmla="*/ 21056 w 4421752"/>
              <a:gd name="connsiteY2" fmla="*/ 500117 h 1991644"/>
              <a:gd name="connsiteX3" fmla="*/ 587675 w 4421752"/>
              <a:gd name="connsiteY3" fmla="*/ 108032 h 1991644"/>
              <a:gd name="connsiteX4" fmla="*/ 3883268 w 4421752"/>
              <a:gd name="connsiteY4" fmla="*/ 59800 h 1991644"/>
              <a:gd name="connsiteX5" fmla="*/ 4411884 w 4421752"/>
              <a:gd name="connsiteY5" fmla="*/ 835036 h 1991644"/>
              <a:gd name="connsiteX6" fmla="*/ 3877336 w 4421752"/>
              <a:gd name="connsiteY6" fmla="*/ 1657012 h 1991644"/>
              <a:gd name="connsiteX7" fmla="*/ 928118 w 4421752"/>
              <a:gd name="connsiteY7" fmla="*/ 1671383 h 1991644"/>
              <a:gd name="connsiteX8" fmla="*/ 936054 w 4421752"/>
              <a:gd name="connsiteY8" fmla="*/ 1991644 h 1991644"/>
              <a:gd name="connsiteX9" fmla="*/ 550979 w 4421752"/>
              <a:gd name="connsiteY9" fmla="*/ 1650230 h 1991644"/>
              <a:gd name="connsiteX0" fmla="*/ 550979 w 4423181"/>
              <a:gd name="connsiteY0" fmla="*/ 1701894 h 2043308"/>
              <a:gd name="connsiteX1" fmla="*/ 162200 w 4423181"/>
              <a:gd name="connsiteY1" fmla="*/ 1390721 h 2043308"/>
              <a:gd name="connsiteX2" fmla="*/ 21056 w 4423181"/>
              <a:gd name="connsiteY2" fmla="*/ 551781 h 2043308"/>
              <a:gd name="connsiteX3" fmla="*/ 587675 w 4423181"/>
              <a:gd name="connsiteY3" fmla="*/ 159696 h 2043308"/>
              <a:gd name="connsiteX4" fmla="*/ 3883268 w 4423181"/>
              <a:gd name="connsiteY4" fmla="*/ 111464 h 2043308"/>
              <a:gd name="connsiteX5" fmla="*/ 4411884 w 4423181"/>
              <a:gd name="connsiteY5" fmla="*/ 886700 h 2043308"/>
              <a:gd name="connsiteX6" fmla="*/ 3877336 w 4423181"/>
              <a:gd name="connsiteY6" fmla="*/ 1708676 h 2043308"/>
              <a:gd name="connsiteX7" fmla="*/ 928118 w 4423181"/>
              <a:gd name="connsiteY7" fmla="*/ 1723047 h 2043308"/>
              <a:gd name="connsiteX8" fmla="*/ 936054 w 4423181"/>
              <a:gd name="connsiteY8" fmla="*/ 2043308 h 2043308"/>
              <a:gd name="connsiteX9" fmla="*/ 550979 w 4423181"/>
              <a:gd name="connsiteY9" fmla="*/ 1701894 h 2043308"/>
              <a:gd name="connsiteX0" fmla="*/ 550979 w 4416703"/>
              <a:gd name="connsiteY0" fmla="*/ 1724338 h 2065752"/>
              <a:gd name="connsiteX1" fmla="*/ 162200 w 4416703"/>
              <a:gd name="connsiteY1" fmla="*/ 1413165 h 2065752"/>
              <a:gd name="connsiteX2" fmla="*/ 21056 w 4416703"/>
              <a:gd name="connsiteY2" fmla="*/ 574225 h 2065752"/>
              <a:gd name="connsiteX3" fmla="*/ 587675 w 4416703"/>
              <a:gd name="connsiteY3" fmla="*/ 182140 h 2065752"/>
              <a:gd name="connsiteX4" fmla="*/ 3836784 w 4416703"/>
              <a:gd name="connsiteY4" fmla="*/ 102710 h 2065752"/>
              <a:gd name="connsiteX5" fmla="*/ 4411884 w 4416703"/>
              <a:gd name="connsiteY5" fmla="*/ 909144 h 2065752"/>
              <a:gd name="connsiteX6" fmla="*/ 3877336 w 4416703"/>
              <a:gd name="connsiteY6" fmla="*/ 1731120 h 2065752"/>
              <a:gd name="connsiteX7" fmla="*/ 928118 w 4416703"/>
              <a:gd name="connsiteY7" fmla="*/ 1745491 h 2065752"/>
              <a:gd name="connsiteX8" fmla="*/ 936054 w 4416703"/>
              <a:gd name="connsiteY8" fmla="*/ 2065752 h 2065752"/>
              <a:gd name="connsiteX9" fmla="*/ 550979 w 4416703"/>
              <a:gd name="connsiteY9" fmla="*/ 1724338 h 2065752"/>
              <a:gd name="connsiteX0" fmla="*/ 560106 w 4423497"/>
              <a:gd name="connsiteY0" fmla="*/ 1682522 h 2023936"/>
              <a:gd name="connsiteX1" fmla="*/ 171327 w 4423497"/>
              <a:gd name="connsiteY1" fmla="*/ 1371349 h 2023936"/>
              <a:gd name="connsiteX2" fmla="*/ 30183 w 4423497"/>
              <a:gd name="connsiteY2" fmla="*/ 532409 h 2023936"/>
              <a:gd name="connsiteX3" fmla="*/ 733796 w 4423497"/>
              <a:gd name="connsiteY3" fmla="*/ 110109 h 2023936"/>
              <a:gd name="connsiteX4" fmla="*/ 3845911 w 4423497"/>
              <a:gd name="connsiteY4" fmla="*/ 60894 h 2023936"/>
              <a:gd name="connsiteX5" fmla="*/ 4421011 w 4423497"/>
              <a:gd name="connsiteY5" fmla="*/ 867328 h 2023936"/>
              <a:gd name="connsiteX6" fmla="*/ 3886463 w 4423497"/>
              <a:gd name="connsiteY6" fmla="*/ 1689304 h 2023936"/>
              <a:gd name="connsiteX7" fmla="*/ 937245 w 4423497"/>
              <a:gd name="connsiteY7" fmla="*/ 1703675 h 2023936"/>
              <a:gd name="connsiteX8" fmla="*/ 945181 w 4423497"/>
              <a:gd name="connsiteY8" fmla="*/ 2023936 h 2023936"/>
              <a:gd name="connsiteX9" fmla="*/ 560106 w 4423497"/>
              <a:gd name="connsiteY9" fmla="*/ 1682522 h 2023936"/>
              <a:gd name="connsiteX0" fmla="*/ 563605 w 4426572"/>
              <a:gd name="connsiteY0" fmla="*/ 1726456 h 2067870"/>
              <a:gd name="connsiteX1" fmla="*/ 174826 w 4426572"/>
              <a:gd name="connsiteY1" fmla="*/ 1415283 h 2067870"/>
              <a:gd name="connsiteX2" fmla="*/ 33682 w 4426572"/>
              <a:gd name="connsiteY2" fmla="*/ 576343 h 2067870"/>
              <a:gd name="connsiteX3" fmla="*/ 788618 w 4426572"/>
              <a:gd name="connsiteY3" fmla="*/ 60926 h 2067870"/>
              <a:gd name="connsiteX4" fmla="*/ 3849410 w 4426572"/>
              <a:gd name="connsiteY4" fmla="*/ 104828 h 2067870"/>
              <a:gd name="connsiteX5" fmla="*/ 4424510 w 4426572"/>
              <a:gd name="connsiteY5" fmla="*/ 911262 h 2067870"/>
              <a:gd name="connsiteX6" fmla="*/ 3889962 w 4426572"/>
              <a:gd name="connsiteY6" fmla="*/ 1733238 h 2067870"/>
              <a:gd name="connsiteX7" fmla="*/ 940744 w 4426572"/>
              <a:gd name="connsiteY7" fmla="*/ 1747609 h 2067870"/>
              <a:gd name="connsiteX8" fmla="*/ 948680 w 4426572"/>
              <a:gd name="connsiteY8" fmla="*/ 2067870 h 2067870"/>
              <a:gd name="connsiteX9" fmla="*/ 563605 w 4426572"/>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3605 w 4426571"/>
              <a:gd name="connsiteY0" fmla="*/ 1726456 h 2067870"/>
              <a:gd name="connsiteX1" fmla="*/ 174826 w 4426571"/>
              <a:gd name="connsiteY1" fmla="*/ 1415283 h 2067870"/>
              <a:gd name="connsiteX2" fmla="*/ 33682 w 4426571"/>
              <a:gd name="connsiteY2" fmla="*/ 576343 h 2067870"/>
              <a:gd name="connsiteX3" fmla="*/ 788618 w 4426571"/>
              <a:gd name="connsiteY3" fmla="*/ 60926 h 2067870"/>
              <a:gd name="connsiteX4" fmla="*/ 3849410 w 4426571"/>
              <a:gd name="connsiteY4" fmla="*/ 104828 h 2067870"/>
              <a:gd name="connsiteX5" fmla="*/ 4424510 w 4426571"/>
              <a:gd name="connsiteY5" fmla="*/ 911262 h 2067870"/>
              <a:gd name="connsiteX6" fmla="*/ 3569489 w 4426571"/>
              <a:gd name="connsiteY6" fmla="*/ 1762468 h 2067870"/>
              <a:gd name="connsiteX7" fmla="*/ 940744 w 4426571"/>
              <a:gd name="connsiteY7" fmla="*/ 1747609 h 2067870"/>
              <a:gd name="connsiteX8" fmla="*/ 948680 w 4426571"/>
              <a:gd name="connsiteY8" fmla="*/ 2067870 h 2067870"/>
              <a:gd name="connsiteX9" fmla="*/ 563605 w 4426571"/>
              <a:gd name="connsiteY9" fmla="*/ 1726456 h 2067870"/>
              <a:gd name="connsiteX0" fmla="*/ 564281 w 4427247"/>
              <a:gd name="connsiteY0" fmla="*/ 1726456 h 2067870"/>
              <a:gd name="connsiteX1" fmla="*/ 172251 w 4427247"/>
              <a:gd name="connsiteY1" fmla="*/ 1374183 h 2067870"/>
              <a:gd name="connsiteX2" fmla="*/ 34358 w 4427247"/>
              <a:gd name="connsiteY2" fmla="*/ 576343 h 2067870"/>
              <a:gd name="connsiteX3" fmla="*/ 789294 w 4427247"/>
              <a:gd name="connsiteY3" fmla="*/ 60926 h 2067870"/>
              <a:gd name="connsiteX4" fmla="*/ 3850086 w 4427247"/>
              <a:gd name="connsiteY4" fmla="*/ 104828 h 2067870"/>
              <a:gd name="connsiteX5" fmla="*/ 4425186 w 4427247"/>
              <a:gd name="connsiteY5" fmla="*/ 911262 h 2067870"/>
              <a:gd name="connsiteX6" fmla="*/ 3570165 w 4427247"/>
              <a:gd name="connsiteY6" fmla="*/ 1762468 h 2067870"/>
              <a:gd name="connsiteX7" fmla="*/ 941420 w 4427247"/>
              <a:gd name="connsiteY7" fmla="*/ 1747609 h 2067870"/>
              <a:gd name="connsiteX8" fmla="*/ 949356 w 4427247"/>
              <a:gd name="connsiteY8" fmla="*/ 2067870 h 2067870"/>
              <a:gd name="connsiteX9" fmla="*/ 564281 w 4427247"/>
              <a:gd name="connsiteY9" fmla="*/ 1726456 h 2067870"/>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941420 w 4427247"/>
              <a:gd name="connsiteY7" fmla="*/ 1762471 h 2082732"/>
              <a:gd name="connsiteX8" fmla="*/ 949356 w 4427247"/>
              <a:gd name="connsiteY8" fmla="*/ 2082732 h 2082732"/>
              <a:gd name="connsiteX9" fmla="*/ 564281 w 4427247"/>
              <a:gd name="connsiteY9" fmla="*/ 1741318 h 2082732"/>
              <a:gd name="connsiteX0" fmla="*/ 564281 w 4427247"/>
              <a:gd name="connsiteY0" fmla="*/ 1741318 h 2082732"/>
              <a:gd name="connsiteX1" fmla="*/ 172251 w 4427247"/>
              <a:gd name="connsiteY1" fmla="*/ 1389045 h 2082732"/>
              <a:gd name="connsiteX2" fmla="*/ 34358 w 4427247"/>
              <a:gd name="connsiteY2" fmla="*/ 591205 h 2082732"/>
              <a:gd name="connsiteX3" fmla="*/ 789294 w 4427247"/>
              <a:gd name="connsiteY3" fmla="*/ 75788 h 2082732"/>
              <a:gd name="connsiteX4" fmla="*/ 3850086 w 4427247"/>
              <a:gd name="connsiteY4" fmla="*/ 119690 h 2082732"/>
              <a:gd name="connsiteX5" fmla="*/ 4425186 w 4427247"/>
              <a:gd name="connsiteY5" fmla="*/ 926124 h 2082732"/>
              <a:gd name="connsiteX6" fmla="*/ 3570165 w 4427247"/>
              <a:gd name="connsiteY6" fmla="*/ 1777330 h 2082732"/>
              <a:gd name="connsiteX7" fmla="*/ 1156249 w 4427247"/>
              <a:gd name="connsiteY7" fmla="*/ 1788819 h 2082732"/>
              <a:gd name="connsiteX8" fmla="*/ 949356 w 4427247"/>
              <a:gd name="connsiteY8" fmla="*/ 2082732 h 2082732"/>
              <a:gd name="connsiteX9" fmla="*/ 564281 w 4427247"/>
              <a:gd name="connsiteY9" fmla="*/ 1741318 h 2082732"/>
              <a:gd name="connsiteX0" fmla="*/ 564281 w 4427247"/>
              <a:gd name="connsiteY0" fmla="*/ 1741318 h 2116439"/>
              <a:gd name="connsiteX1" fmla="*/ 172251 w 4427247"/>
              <a:gd name="connsiteY1" fmla="*/ 1389045 h 2116439"/>
              <a:gd name="connsiteX2" fmla="*/ 34358 w 4427247"/>
              <a:gd name="connsiteY2" fmla="*/ 591205 h 2116439"/>
              <a:gd name="connsiteX3" fmla="*/ 789294 w 4427247"/>
              <a:gd name="connsiteY3" fmla="*/ 75788 h 2116439"/>
              <a:gd name="connsiteX4" fmla="*/ 3850086 w 4427247"/>
              <a:gd name="connsiteY4" fmla="*/ 119690 h 2116439"/>
              <a:gd name="connsiteX5" fmla="*/ 4425186 w 4427247"/>
              <a:gd name="connsiteY5" fmla="*/ 926124 h 2116439"/>
              <a:gd name="connsiteX6" fmla="*/ 3570165 w 4427247"/>
              <a:gd name="connsiteY6" fmla="*/ 1777330 h 2116439"/>
              <a:gd name="connsiteX7" fmla="*/ 1156249 w 4427247"/>
              <a:gd name="connsiteY7" fmla="*/ 1788819 h 2116439"/>
              <a:gd name="connsiteX8" fmla="*/ 1157432 w 4427247"/>
              <a:gd name="connsiteY8" fmla="*/ 2116439 h 2116439"/>
              <a:gd name="connsiteX9" fmla="*/ 564281 w 4427247"/>
              <a:gd name="connsiteY9" fmla="*/ 1741318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30824"/>
              <a:gd name="connsiteY0" fmla="*/ 1751186 h 2116439"/>
              <a:gd name="connsiteX1" fmla="*/ 175828 w 4430824"/>
              <a:gd name="connsiteY1" fmla="*/ 1389045 h 2116439"/>
              <a:gd name="connsiteX2" fmla="*/ 37935 w 4430824"/>
              <a:gd name="connsiteY2" fmla="*/ 591205 h 2116439"/>
              <a:gd name="connsiteX3" fmla="*/ 792871 w 4430824"/>
              <a:gd name="connsiteY3" fmla="*/ 75788 h 2116439"/>
              <a:gd name="connsiteX4" fmla="*/ 3853663 w 4430824"/>
              <a:gd name="connsiteY4" fmla="*/ 119690 h 2116439"/>
              <a:gd name="connsiteX5" fmla="*/ 4428763 w 4430824"/>
              <a:gd name="connsiteY5" fmla="*/ 926124 h 2116439"/>
              <a:gd name="connsiteX6" fmla="*/ 3573742 w 4430824"/>
              <a:gd name="connsiteY6" fmla="*/ 1777330 h 2116439"/>
              <a:gd name="connsiteX7" fmla="*/ 1159826 w 4430824"/>
              <a:gd name="connsiteY7" fmla="*/ 1788819 h 2116439"/>
              <a:gd name="connsiteX8" fmla="*/ 1161009 w 4430824"/>
              <a:gd name="connsiteY8" fmla="*/ 2116439 h 2116439"/>
              <a:gd name="connsiteX9" fmla="*/ 722695 w 4430824"/>
              <a:gd name="connsiteY9" fmla="*/ 1751186 h 2116439"/>
              <a:gd name="connsiteX0" fmla="*/ 722695 w 4428763"/>
              <a:gd name="connsiteY0" fmla="*/ 1751186 h 2116439"/>
              <a:gd name="connsiteX1" fmla="*/ 175828 w 4428763"/>
              <a:gd name="connsiteY1" fmla="*/ 1389045 h 2116439"/>
              <a:gd name="connsiteX2" fmla="*/ 37935 w 4428763"/>
              <a:gd name="connsiteY2" fmla="*/ 591205 h 2116439"/>
              <a:gd name="connsiteX3" fmla="*/ 792871 w 4428763"/>
              <a:gd name="connsiteY3" fmla="*/ 75788 h 2116439"/>
              <a:gd name="connsiteX4" fmla="*/ 3853663 w 4428763"/>
              <a:gd name="connsiteY4" fmla="*/ 119690 h 2116439"/>
              <a:gd name="connsiteX5" fmla="*/ 4428763 w 4428763"/>
              <a:gd name="connsiteY5" fmla="*/ 926124 h 2116439"/>
              <a:gd name="connsiteX6" fmla="*/ 3573742 w 4428763"/>
              <a:gd name="connsiteY6" fmla="*/ 1777330 h 2116439"/>
              <a:gd name="connsiteX7" fmla="*/ 1159826 w 4428763"/>
              <a:gd name="connsiteY7" fmla="*/ 1788819 h 2116439"/>
              <a:gd name="connsiteX8" fmla="*/ 1161009 w 4428763"/>
              <a:gd name="connsiteY8" fmla="*/ 2116439 h 2116439"/>
              <a:gd name="connsiteX9" fmla="*/ 722695 w 4428763"/>
              <a:gd name="connsiteY9" fmla="*/ 1751186 h 2116439"/>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 name="connsiteX0" fmla="*/ 722695 w 4428763"/>
              <a:gd name="connsiteY0" fmla="*/ 1737220 h 2102473"/>
              <a:gd name="connsiteX1" fmla="*/ 175828 w 4428763"/>
              <a:gd name="connsiteY1" fmla="*/ 1375079 h 2102473"/>
              <a:gd name="connsiteX2" fmla="*/ 37935 w 4428763"/>
              <a:gd name="connsiteY2" fmla="*/ 577239 h 2102473"/>
              <a:gd name="connsiteX3" fmla="*/ 792871 w 4428763"/>
              <a:gd name="connsiteY3" fmla="*/ 61822 h 2102473"/>
              <a:gd name="connsiteX4" fmla="*/ 3822903 w 4428763"/>
              <a:gd name="connsiteY4" fmla="*/ 104021 h 2102473"/>
              <a:gd name="connsiteX5" fmla="*/ 4428763 w 4428763"/>
              <a:gd name="connsiteY5" fmla="*/ 912158 h 2102473"/>
              <a:gd name="connsiteX6" fmla="*/ 3573742 w 4428763"/>
              <a:gd name="connsiteY6" fmla="*/ 1763364 h 2102473"/>
              <a:gd name="connsiteX7" fmla="*/ 1159826 w 4428763"/>
              <a:gd name="connsiteY7" fmla="*/ 1774853 h 2102473"/>
              <a:gd name="connsiteX8" fmla="*/ 1161009 w 4428763"/>
              <a:gd name="connsiteY8" fmla="*/ 2102473 h 2102473"/>
              <a:gd name="connsiteX9" fmla="*/ 722695 w 4428763"/>
              <a:gd name="connsiteY9" fmla="*/ 1737220 h 210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8763" h="2102473">
                <a:moveTo>
                  <a:pt x="722695" y="1737220"/>
                </a:moveTo>
                <a:cubicBezTo>
                  <a:pt x="541817" y="1663774"/>
                  <a:pt x="289955" y="1568409"/>
                  <a:pt x="175828" y="1375079"/>
                </a:cubicBezTo>
                <a:cubicBezTo>
                  <a:pt x="61701" y="1181749"/>
                  <a:pt x="-64905" y="796115"/>
                  <a:pt x="37935" y="577239"/>
                </a:cubicBezTo>
                <a:cubicBezTo>
                  <a:pt x="140775" y="358363"/>
                  <a:pt x="162043" y="140692"/>
                  <a:pt x="792871" y="61822"/>
                </a:cubicBezTo>
                <a:cubicBezTo>
                  <a:pt x="1423699" y="-17048"/>
                  <a:pt x="3216921" y="-37702"/>
                  <a:pt x="3822903" y="104021"/>
                </a:cubicBezTo>
                <a:cubicBezTo>
                  <a:pt x="4428885" y="245744"/>
                  <a:pt x="4416953" y="658639"/>
                  <a:pt x="4428763" y="912158"/>
                </a:cubicBezTo>
                <a:cubicBezTo>
                  <a:pt x="4404194" y="1365424"/>
                  <a:pt x="4118565" y="1619581"/>
                  <a:pt x="3573742" y="1763364"/>
                </a:cubicBezTo>
                <a:cubicBezTo>
                  <a:pt x="3028919" y="1907147"/>
                  <a:pt x="1313245" y="1816204"/>
                  <a:pt x="1159826" y="1774853"/>
                </a:cubicBezTo>
                <a:cubicBezTo>
                  <a:pt x="1098295" y="1880771"/>
                  <a:pt x="1112279" y="1894673"/>
                  <a:pt x="1161009" y="2102473"/>
                </a:cubicBezTo>
                <a:cubicBezTo>
                  <a:pt x="929550" y="1950845"/>
                  <a:pt x="722695" y="1737220"/>
                  <a:pt x="722695" y="1737220"/>
                </a:cubicBezTo>
                <a:close/>
              </a:path>
            </a:pathLst>
          </a:custGeom>
          <a:noFill/>
          <a:ln w="19050" cap="flat">
            <a:solidFill>
              <a:schemeClr val="tx1"/>
            </a:solidFill>
            <a:prstDash val="solid"/>
            <a:miter/>
          </a:ln>
        </p:spPr>
        <p:txBody>
          <a:bodyPr rtlCol="0" anchor="ctr"/>
          <a:lstStyle/>
          <a:p>
            <a:endParaRPr lang="en-US"/>
          </a:p>
        </p:txBody>
      </p:sp>
    </p:spTree>
    <p:extLst>
      <p:ext uri="{BB962C8B-B14F-4D97-AF65-F5344CB8AC3E}">
        <p14:creationId xmlns:p14="http://schemas.microsoft.com/office/powerpoint/2010/main" val="101154002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BF67-01BD-4A43-B102-9F34F60939B0}"/>
              </a:ext>
            </a:extLst>
          </p:cNvPr>
          <p:cNvSpPr>
            <a:spLocks noGrp="1"/>
          </p:cNvSpPr>
          <p:nvPr>
            <p:ph type="title"/>
          </p:nvPr>
        </p:nvSpPr>
        <p:spPr>
          <a:xfrm>
            <a:off x="929462" y="337277"/>
            <a:ext cx="10333075" cy="553015"/>
          </a:xfrm>
        </p:spPr>
        <p:txBody>
          <a:bodyPr>
            <a:normAutofit fontScale="90000"/>
          </a:bodyPr>
          <a:lstStyle/>
          <a:p>
            <a:pPr algn="ctr"/>
            <a:r>
              <a:rPr lang="en-US" sz="3600" dirty="0">
                <a:solidFill>
                  <a:srgbClr val="002060"/>
                </a:solidFill>
                <a:latin typeface="Gurmukhi MN" panose="02020600050405020304" pitchFamily="18" charset="0"/>
                <a:cs typeface="Gurmukhi MN" panose="02020600050405020304" pitchFamily="18" charset="0"/>
              </a:rPr>
              <a:t>Prototype</a:t>
            </a:r>
            <a:endParaRPr lang="en-US" sz="3600" dirty="0">
              <a:latin typeface="Gurmukhi MN" panose="02020600050405020304" pitchFamily="18" charset="0"/>
              <a:cs typeface="Gurmukhi MN" panose="02020600050405020304" pitchFamily="18" charset="0"/>
            </a:endParaRPr>
          </a:p>
        </p:txBody>
      </p:sp>
      <p:pic>
        <p:nvPicPr>
          <p:cNvPr id="3" name="video1628743976.mp4" descr="video1628743976.mp4">
            <a:hlinkClick r:id="" action="ppaction://media"/>
            <a:extLst>
              <a:ext uri="{FF2B5EF4-FFF2-40B4-BE49-F238E27FC236}">
                <a16:creationId xmlns:a16="http://schemas.microsoft.com/office/drawing/2014/main" id="{C0255E35-3B60-864E-9294-5AABE136F0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94492" y="890292"/>
            <a:ext cx="7803014" cy="5202009"/>
          </a:xfrm>
          <a:prstGeom prst="rect">
            <a:avLst/>
          </a:prstGeom>
        </p:spPr>
      </p:pic>
    </p:spTree>
    <p:extLst>
      <p:ext uri="{BB962C8B-B14F-4D97-AF65-F5344CB8AC3E}">
        <p14:creationId xmlns:p14="http://schemas.microsoft.com/office/powerpoint/2010/main" val="12796384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D6A03ED-7B7A-4C88-8FFC-A4D862447D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70964-D626-4D45-8754-D3E611CF35E0}"/>
              </a:ext>
            </a:extLst>
          </p:cNvPr>
          <p:cNvSpPr>
            <a:spLocks noGrp="1"/>
          </p:cNvSpPr>
          <p:nvPr>
            <p:ph type="title"/>
          </p:nvPr>
        </p:nvSpPr>
        <p:spPr>
          <a:xfrm>
            <a:off x="7695597" y="280281"/>
            <a:ext cx="3811205" cy="1068537"/>
          </a:xfrm>
        </p:spPr>
        <p:txBody>
          <a:bodyPr>
            <a:normAutofit/>
          </a:bodyPr>
          <a:lstStyle/>
          <a:p>
            <a:pPr algn="ctr"/>
            <a:r>
              <a:rPr lang="en-US" sz="3600" dirty="0">
                <a:latin typeface="Gurmukhi MN" panose="02020600050405020304" pitchFamily="18" charset="0"/>
                <a:cs typeface="Gurmukhi MN" panose="02020600050405020304" pitchFamily="18" charset="0"/>
              </a:rPr>
              <a:t>Conclusion</a:t>
            </a:r>
          </a:p>
        </p:txBody>
      </p:sp>
      <p:sp>
        <p:nvSpPr>
          <p:cNvPr id="137" name="Freeform: Shape 136">
            <a:extLst>
              <a:ext uri="{FF2B5EF4-FFF2-40B4-BE49-F238E27FC236}">
                <a16:creationId xmlns:a16="http://schemas.microsoft.com/office/drawing/2014/main" id="{53975754-B125-4FFC-9140-F88A16E3D0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79013" y="303198"/>
            <a:ext cx="6631387" cy="5959786"/>
          </a:xfrm>
          <a:custGeom>
            <a:avLst/>
            <a:gdLst>
              <a:gd name="connsiteX0" fmla="*/ 7142118 w 7680682"/>
              <a:gd name="connsiteY0" fmla="*/ 6405352 h 6405386"/>
              <a:gd name="connsiteX1" fmla="*/ 6552830 w 7680682"/>
              <a:gd name="connsiteY1" fmla="*/ 6396252 h 6405386"/>
              <a:gd name="connsiteX2" fmla="*/ 987782 w 7680682"/>
              <a:gd name="connsiteY2" fmla="*/ 6365722 h 6405386"/>
              <a:gd name="connsiteX3" fmla="*/ 0 w 7680682"/>
              <a:gd name="connsiteY3" fmla="*/ 6336938 h 6405386"/>
              <a:gd name="connsiteX4" fmla="*/ 0 w 7680682"/>
              <a:gd name="connsiteY4" fmla="*/ 32372 h 6405386"/>
              <a:gd name="connsiteX5" fmla="*/ 157934 w 7680682"/>
              <a:gd name="connsiteY5" fmla="*/ 32797 h 6405386"/>
              <a:gd name="connsiteX6" fmla="*/ 6431319 w 7680682"/>
              <a:gd name="connsiteY6" fmla="*/ 0 h 6405386"/>
              <a:gd name="connsiteX7" fmla="*/ 7631470 w 7680682"/>
              <a:gd name="connsiteY7" fmla="*/ 30531 h 6405386"/>
              <a:gd name="connsiteX8" fmla="*/ 7560032 w 7680682"/>
              <a:gd name="connsiteY8" fmla="*/ 6274128 h 6405386"/>
              <a:gd name="connsiteX9" fmla="*/ 7394324 w 7680682"/>
              <a:gd name="connsiteY9" fmla="*/ 6402154 h 6405386"/>
              <a:gd name="connsiteX10" fmla="*/ 7142118 w 7680682"/>
              <a:gd name="connsiteY10" fmla="*/ 6405352 h 6405386"/>
              <a:gd name="connsiteX0" fmla="*/ 7142118 w 7631470"/>
              <a:gd name="connsiteY0" fmla="*/ 6405352 h 6405386"/>
              <a:gd name="connsiteX1" fmla="*/ 6552830 w 7631470"/>
              <a:gd name="connsiteY1" fmla="*/ 6396252 h 6405386"/>
              <a:gd name="connsiteX2" fmla="*/ 987782 w 7631470"/>
              <a:gd name="connsiteY2" fmla="*/ 6365722 h 6405386"/>
              <a:gd name="connsiteX3" fmla="*/ 0 w 7631470"/>
              <a:gd name="connsiteY3" fmla="*/ 6336938 h 6405386"/>
              <a:gd name="connsiteX4" fmla="*/ 0 w 7631470"/>
              <a:gd name="connsiteY4" fmla="*/ 32372 h 6405386"/>
              <a:gd name="connsiteX5" fmla="*/ 157934 w 7631470"/>
              <a:gd name="connsiteY5" fmla="*/ 32797 h 6405386"/>
              <a:gd name="connsiteX6" fmla="*/ 6431319 w 7631470"/>
              <a:gd name="connsiteY6" fmla="*/ 0 h 6405386"/>
              <a:gd name="connsiteX7" fmla="*/ 7631470 w 7631470"/>
              <a:gd name="connsiteY7" fmla="*/ 30531 h 6405386"/>
              <a:gd name="connsiteX8" fmla="*/ 7560032 w 7631470"/>
              <a:gd name="connsiteY8" fmla="*/ 6274128 h 6405386"/>
              <a:gd name="connsiteX9" fmla="*/ 7394324 w 7631470"/>
              <a:gd name="connsiteY9" fmla="*/ 6402154 h 6405386"/>
              <a:gd name="connsiteX10" fmla="*/ 7142118 w 7631470"/>
              <a:gd name="connsiteY10" fmla="*/ 6405352 h 6405386"/>
              <a:gd name="connsiteX0" fmla="*/ 7154766 w 7644118"/>
              <a:gd name="connsiteY0" fmla="*/ 6405352 h 6405386"/>
              <a:gd name="connsiteX1" fmla="*/ 6565478 w 7644118"/>
              <a:gd name="connsiteY1" fmla="*/ 6396252 h 6405386"/>
              <a:gd name="connsiteX2" fmla="*/ 1000430 w 7644118"/>
              <a:gd name="connsiteY2" fmla="*/ 6365722 h 6405386"/>
              <a:gd name="connsiteX3" fmla="*/ 0 w 7644118"/>
              <a:gd name="connsiteY3" fmla="*/ 6324387 h 6405386"/>
              <a:gd name="connsiteX4" fmla="*/ 12648 w 7644118"/>
              <a:gd name="connsiteY4" fmla="*/ 32372 h 6405386"/>
              <a:gd name="connsiteX5" fmla="*/ 170582 w 7644118"/>
              <a:gd name="connsiteY5" fmla="*/ 32797 h 6405386"/>
              <a:gd name="connsiteX6" fmla="*/ 6443967 w 7644118"/>
              <a:gd name="connsiteY6" fmla="*/ 0 h 6405386"/>
              <a:gd name="connsiteX7" fmla="*/ 7644118 w 7644118"/>
              <a:gd name="connsiteY7" fmla="*/ 30531 h 6405386"/>
              <a:gd name="connsiteX8" fmla="*/ 7572680 w 7644118"/>
              <a:gd name="connsiteY8" fmla="*/ 6274128 h 6405386"/>
              <a:gd name="connsiteX9" fmla="*/ 7406972 w 7644118"/>
              <a:gd name="connsiteY9" fmla="*/ 6402154 h 6405386"/>
              <a:gd name="connsiteX10" fmla="*/ 7154766 w 7644118"/>
              <a:gd name="connsiteY10" fmla="*/ 6405352 h 6405386"/>
              <a:gd name="connsiteX0" fmla="*/ 7167747 w 7657099"/>
              <a:gd name="connsiteY0" fmla="*/ 6405352 h 6405386"/>
              <a:gd name="connsiteX1" fmla="*/ 6578459 w 7657099"/>
              <a:gd name="connsiteY1" fmla="*/ 6396252 h 6405386"/>
              <a:gd name="connsiteX2" fmla="*/ 1013411 w 7657099"/>
              <a:gd name="connsiteY2" fmla="*/ 6365722 h 6405386"/>
              <a:gd name="connsiteX3" fmla="*/ 12981 w 7657099"/>
              <a:gd name="connsiteY3" fmla="*/ 6324387 h 6405386"/>
              <a:gd name="connsiteX4" fmla="*/ 25629 w 7657099"/>
              <a:gd name="connsiteY4" fmla="*/ 32372 h 6405386"/>
              <a:gd name="connsiteX5" fmla="*/ 183563 w 7657099"/>
              <a:gd name="connsiteY5" fmla="*/ 32797 h 6405386"/>
              <a:gd name="connsiteX6" fmla="*/ 6456948 w 7657099"/>
              <a:gd name="connsiteY6" fmla="*/ 0 h 6405386"/>
              <a:gd name="connsiteX7" fmla="*/ 7657099 w 7657099"/>
              <a:gd name="connsiteY7" fmla="*/ 30531 h 6405386"/>
              <a:gd name="connsiteX8" fmla="*/ 7585661 w 7657099"/>
              <a:gd name="connsiteY8" fmla="*/ 6274128 h 6405386"/>
              <a:gd name="connsiteX9" fmla="*/ 7419953 w 7657099"/>
              <a:gd name="connsiteY9" fmla="*/ 6402154 h 6405386"/>
              <a:gd name="connsiteX10" fmla="*/ 7167747 w 7657099"/>
              <a:gd name="connsiteY10" fmla="*/ 6405352 h 6405386"/>
              <a:gd name="connsiteX0" fmla="*/ 7236700 w 7726052"/>
              <a:gd name="connsiteY0" fmla="*/ 6405352 h 6405386"/>
              <a:gd name="connsiteX1" fmla="*/ 6647412 w 7726052"/>
              <a:gd name="connsiteY1" fmla="*/ 6396252 h 6405386"/>
              <a:gd name="connsiteX2" fmla="*/ 1082364 w 7726052"/>
              <a:gd name="connsiteY2" fmla="*/ 6365722 h 6405386"/>
              <a:gd name="connsiteX3" fmla="*/ 6051 w 7726052"/>
              <a:gd name="connsiteY3" fmla="*/ 6324387 h 6405386"/>
              <a:gd name="connsiteX4" fmla="*/ 94582 w 7726052"/>
              <a:gd name="connsiteY4" fmla="*/ 32372 h 6405386"/>
              <a:gd name="connsiteX5" fmla="*/ 252516 w 7726052"/>
              <a:gd name="connsiteY5" fmla="*/ 32797 h 6405386"/>
              <a:gd name="connsiteX6" fmla="*/ 6525901 w 7726052"/>
              <a:gd name="connsiteY6" fmla="*/ 0 h 6405386"/>
              <a:gd name="connsiteX7" fmla="*/ 7726052 w 7726052"/>
              <a:gd name="connsiteY7" fmla="*/ 30531 h 6405386"/>
              <a:gd name="connsiteX8" fmla="*/ 7654614 w 7726052"/>
              <a:gd name="connsiteY8" fmla="*/ 6274128 h 6405386"/>
              <a:gd name="connsiteX9" fmla="*/ 7488906 w 7726052"/>
              <a:gd name="connsiteY9" fmla="*/ 6402154 h 6405386"/>
              <a:gd name="connsiteX10" fmla="*/ 7236700 w 7726052"/>
              <a:gd name="connsiteY10" fmla="*/ 6405352 h 6405386"/>
              <a:gd name="connsiteX0" fmla="*/ 7240058 w 7729410"/>
              <a:gd name="connsiteY0" fmla="*/ 6405352 h 6405386"/>
              <a:gd name="connsiteX1" fmla="*/ 6650770 w 7729410"/>
              <a:gd name="connsiteY1" fmla="*/ 6396252 h 6405386"/>
              <a:gd name="connsiteX2" fmla="*/ 1085722 w 7729410"/>
              <a:gd name="connsiteY2" fmla="*/ 6365722 h 6405386"/>
              <a:gd name="connsiteX3" fmla="*/ 9409 w 7729410"/>
              <a:gd name="connsiteY3" fmla="*/ 6324387 h 6405386"/>
              <a:gd name="connsiteX4" fmla="*/ 47351 w 7729410"/>
              <a:gd name="connsiteY4" fmla="*/ 32372 h 6405386"/>
              <a:gd name="connsiteX5" fmla="*/ 255874 w 7729410"/>
              <a:gd name="connsiteY5" fmla="*/ 32797 h 6405386"/>
              <a:gd name="connsiteX6" fmla="*/ 6529259 w 7729410"/>
              <a:gd name="connsiteY6" fmla="*/ 0 h 6405386"/>
              <a:gd name="connsiteX7" fmla="*/ 7729410 w 7729410"/>
              <a:gd name="connsiteY7" fmla="*/ 30531 h 6405386"/>
              <a:gd name="connsiteX8" fmla="*/ 7657972 w 7729410"/>
              <a:gd name="connsiteY8" fmla="*/ 6274128 h 6405386"/>
              <a:gd name="connsiteX9" fmla="*/ 7492264 w 7729410"/>
              <a:gd name="connsiteY9" fmla="*/ 6402154 h 6405386"/>
              <a:gd name="connsiteX10" fmla="*/ 7240058 w 7729410"/>
              <a:gd name="connsiteY10" fmla="*/ 6405352 h 640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29410" h="6405386">
                <a:moveTo>
                  <a:pt x="7240058" y="6405352"/>
                </a:moveTo>
                <a:cubicBezTo>
                  <a:pt x="7065297" y="6404963"/>
                  <a:pt x="6846319" y="6401325"/>
                  <a:pt x="6650770" y="6396252"/>
                </a:cubicBezTo>
                <a:lnTo>
                  <a:pt x="1085722" y="6365722"/>
                </a:lnTo>
                <a:lnTo>
                  <a:pt x="9409" y="6324387"/>
                </a:lnTo>
                <a:cubicBezTo>
                  <a:pt x="-24317" y="4214496"/>
                  <a:pt x="43135" y="2129710"/>
                  <a:pt x="47351" y="32372"/>
                </a:cubicBezTo>
                <a:lnTo>
                  <a:pt x="255874" y="32797"/>
                </a:lnTo>
                <a:lnTo>
                  <a:pt x="6529259" y="0"/>
                </a:lnTo>
                <a:cubicBezTo>
                  <a:pt x="7029322" y="30531"/>
                  <a:pt x="7386510" y="-1"/>
                  <a:pt x="7729410" y="30531"/>
                </a:cubicBezTo>
                <a:cubicBezTo>
                  <a:pt x="7707716" y="2585987"/>
                  <a:pt x="7753223" y="4971471"/>
                  <a:pt x="7657972" y="6274128"/>
                </a:cubicBezTo>
                <a:cubicBezTo>
                  <a:pt x="7649782" y="6434165"/>
                  <a:pt x="7656570" y="6381800"/>
                  <a:pt x="7492264" y="6402154"/>
                </a:cubicBezTo>
                <a:cubicBezTo>
                  <a:pt x="7433854" y="6404650"/>
                  <a:pt x="7344915" y="6405586"/>
                  <a:pt x="7240058" y="6405352"/>
                </a:cubicBezTo>
                <a:close/>
              </a:path>
            </a:pathLst>
          </a:cu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a:extLst>
              <a:ext uri="{FF2B5EF4-FFF2-40B4-BE49-F238E27FC236}">
                <a16:creationId xmlns:a16="http://schemas.microsoft.com/office/drawing/2014/main" id="{9499F452-FADB-5847-9FDB-7AA90FE5DA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138" y="1629097"/>
            <a:ext cx="6193116" cy="33597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A1DDE19-6E0F-3D42-B044-CE09FB7019C4}"/>
              </a:ext>
            </a:extLst>
          </p:cNvPr>
          <p:cNvSpPr>
            <a:spLocks noGrp="1"/>
          </p:cNvSpPr>
          <p:nvPr>
            <p:ph idx="1"/>
          </p:nvPr>
        </p:nvSpPr>
        <p:spPr>
          <a:xfrm>
            <a:off x="7526620" y="1527893"/>
            <a:ext cx="4385294" cy="4735092"/>
          </a:xfrm>
        </p:spPr>
        <p:txBody>
          <a:bodyPr anchor="ctr">
            <a:normAutofit/>
          </a:bodyPr>
          <a:lstStyle/>
          <a:p>
            <a:pPr marL="342900" indent="-342900">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Implemented the addition of automatic robust labeling outlook add-in for the Graduate Admission office. </a:t>
            </a:r>
          </a:p>
          <a:p>
            <a:pPr marL="342900" indent="-342900">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Concept of labeling is put forth to save time and reduce the manual work for the employees. </a:t>
            </a:r>
          </a:p>
          <a:p>
            <a:pPr marL="342900" indent="-342900">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In future, email servers or applications will be able to include different types of pre-defined folders.</a:t>
            </a:r>
          </a:p>
          <a:p>
            <a:pPr marL="342900" indent="-342900">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 It should allow users to add new folders that can be user defined or automatically defined.</a:t>
            </a:r>
          </a:p>
          <a:p>
            <a:pPr marL="342900" indent="-342900" algn="ctr">
              <a:lnSpc>
                <a:spcPct val="90000"/>
              </a:lnSpc>
              <a:buFont typeface="Arial" panose="020B0604020202020204" pitchFamily="34" charset="0"/>
              <a:buChar char="•"/>
            </a:pPr>
            <a:endParaRPr lang="en-US" sz="15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912589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Question mark on green pastel background">
            <a:extLst>
              <a:ext uri="{FF2B5EF4-FFF2-40B4-BE49-F238E27FC236}">
                <a16:creationId xmlns:a16="http://schemas.microsoft.com/office/drawing/2014/main" id="{BB03B16F-7E45-6A4C-8A27-22B2CBE6804E}"/>
              </a:ext>
            </a:extLst>
          </p:cNvPr>
          <p:cNvPicPr>
            <a:picLocks noChangeAspect="1"/>
          </p:cNvPicPr>
          <p:nvPr/>
        </p:nvPicPr>
        <p:blipFill>
          <a:blip r:embed="rId2"/>
          <a:stretch>
            <a:fillRect/>
          </a:stretch>
        </p:blipFill>
        <p:spPr>
          <a:xfrm>
            <a:off x="5253035" y="428625"/>
            <a:ext cx="6610351" cy="5871166"/>
          </a:xfrm>
          <a:prstGeom prst="rect">
            <a:avLst/>
          </a:prstGeom>
        </p:spPr>
      </p:pic>
      <p:sp>
        <p:nvSpPr>
          <p:cNvPr id="9" name="Title 8">
            <a:extLst>
              <a:ext uri="{FF2B5EF4-FFF2-40B4-BE49-F238E27FC236}">
                <a16:creationId xmlns:a16="http://schemas.microsoft.com/office/drawing/2014/main" id="{35DC97B9-2E52-4C49-B1C0-A3D8B945A2BF}"/>
              </a:ext>
            </a:extLst>
          </p:cNvPr>
          <p:cNvSpPr>
            <a:spLocks noGrp="1"/>
          </p:cNvSpPr>
          <p:nvPr>
            <p:ph type="title"/>
          </p:nvPr>
        </p:nvSpPr>
        <p:spPr>
          <a:xfrm>
            <a:off x="666239" y="2363841"/>
            <a:ext cx="10333075" cy="1414131"/>
          </a:xfrm>
        </p:spPr>
        <p:txBody>
          <a:bodyPr>
            <a:normAutofit/>
          </a:bodyPr>
          <a:lstStyle/>
          <a:p>
            <a:r>
              <a:rPr lang="en-US" sz="4000" dirty="0">
                <a:solidFill>
                  <a:srgbClr val="002060"/>
                </a:solidFill>
                <a:latin typeface="Gurmukhi MN" panose="02020600050405020304" pitchFamily="18" charset="0"/>
                <a:cs typeface="Gurmukhi MN" panose="02020600050405020304" pitchFamily="18" charset="0"/>
              </a:rPr>
              <a:t>Any Questions?</a:t>
            </a:r>
          </a:p>
        </p:txBody>
      </p:sp>
    </p:spTree>
    <p:extLst>
      <p:ext uri="{BB962C8B-B14F-4D97-AF65-F5344CB8AC3E}">
        <p14:creationId xmlns:p14="http://schemas.microsoft.com/office/powerpoint/2010/main" val="10959095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D2A7128-270D-45DD-B0C7-24FF462228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B8FF6271-3265-454B-8C05-E3A079E34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74"/>
            <a:ext cx="6400801" cy="6860574"/>
          </a:xfrm>
          <a:custGeom>
            <a:avLst/>
            <a:gdLst>
              <a:gd name="connsiteX0" fmla="*/ 7430701 w 7551955"/>
              <a:gd name="connsiteY0" fmla="*/ 6858000 h 6858000"/>
              <a:gd name="connsiteX1" fmla="*/ 0 w 7551955"/>
              <a:gd name="connsiteY1" fmla="*/ 6858000 h 6858000"/>
              <a:gd name="connsiteX2" fmla="*/ 0 w 7551955"/>
              <a:gd name="connsiteY2" fmla="*/ 0 h 6858000"/>
              <a:gd name="connsiteX3" fmla="*/ 7505795 w 7551955"/>
              <a:gd name="connsiteY3" fmla="*/ 0 h 6858000"/>
              <a:gd name="connsiteX4" fmla="*/ 7520785 w 7551955"/>
              <a:gd name="connsiteY4" fmla="*/ 379063 h 6858000"/>
              <a:gd name="connsiteX5" fmla="*/ 7433327 w 7551955"/>
              <a:gd name="connsiteY5" fmla="*/ 6803646 h 6858000"/>
              <a:gd name="connsiteX0" fmla="*/ 7430701 w 7520786"/>
              <a:gd name="connsiteY0" fmla="*/ 6858000 h 6858000"/>
              <a:gd name="connsiteX1" fmla="*/ 0 w 7520786"/>
              <a:gd name="connsiteY1" fmla="*/ 6858000 h 6858000"/>
              <a:gd name="connsiteX2" fmla="*/ 0 w 7520786"/>
              <a:gd name="connsiteY2" fmla="*/ 0 h 6858000"/>
              <a:gd name="connsiteX3" fmla="*/ 7505795 w 7520786"/>
              <a:gd name="connsiteY3" fmla="*/ 0 h 6858000"/>
              <a:gd name="connsiteX4" fmla="*/ 7520785 w 7520786"/>
              <a:gd name="connsiteY4" fmla="*/ 379063 h 6858000"/>
              <a:gd name="connsiteX5" fmla="*/ 7433327 w 7520786"/>
              <a:gd name="connsiteY5" fmla="*/ 6803646 h 6858000"/>
              <a:gd name="connsiteX6" fmla="*/ 7430701 w 752078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20786" h="6858000">
                <a:moveTo>
                  <a:pt x="7430701" y="6858000"/>
                </a:moveTo>
                <a:lnTo>
                  <a:pt x="0" y="6858000"/>
                </a:lnTo>
                <a:lnTo>
                  <a:pt x="0" y="0"/>
                </a:lnTo>
                <a:lnTo>
                  <a:pt x="7505795" y="0"/>
                </a:lnTo>
                <a:lnTo>
                  <a:pt x="7520785" y="379063"/>
                </a:lnTo>
                <a:cubicBezTo>
                  <a:pt x="7384101" y="2164699"/>
                  <a:pt x="7521128" y="5461844"/>
                  <a:pt x="7433327" y="6803646"/>
                </a:cubicBezTo>
                <a:lnTo>
                  <a:pt x="7430701" y="6858000"/>
                </a:lnTo>
                <a:close/>
              </a:path>
            </a:pathLst>
          </a:cu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F8BBF676-DD2A-4CF7-A89A-C20DF1324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812047" y="691418"/>
            <a:ext cx="4798360"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solidFill>
            <a:schemeClr val="bg1"/>
          </a:solidFill>
          <a:ln w="1905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37AC207-8F37-374D-9A1E-4E895ED77698}"/>
              </a:ext>
            </a:extLst>
          </p:cNvPr>
          <p:cNvSpPr>
            <a:spLocks noGrp="1"/>
          </p:cNvSpPr>
          <p:nvPr>
            <p:ph type="title"/>
          </p:nvPr>
        </p:nvSpPr>
        <p:spPr>
          <a:xfrm>
            <a:off x="7175131" y="1053220"/>
            <a:ext cx="4371060" cy="1444634"/>
          </a:xfrm>
        </p:spPr>
        <p:txBody>
          <a:bodyPr>
            <a:normAutofit/>
          </a:bodyPr>
          <a:lstStyle/>
          <a:p>
            <a:pPr algn="ctr"/>
            <a:r>
              <a:rPr lang="en-US" sz="3600" dirty="0">
                <a:solidFill>
                  <a:srgbClr val="002060"/>
                </a:solidFill>
                <a:latin typeface="Gurmukhi MN" panose="02020600050405020304" pitchFamily="18" charset="0"/>
                <a:cs typeface="Gurmukhi MN" panose="02020600050405020304" pitchFamily="18" charset="0"/>
              </a:rPr>
              <a:t>Introduction</a:t>
            </a:r>
          </a:p>
        </p:txBody>
      </p:sp>
      <p:pic>
        <p:nvPicPr>
          <p:cNvPr id="5" name="Picture 4" descr="A picture containing text, clipart&#10;&#10;Description automatically generated">
            <a:extLst>
              <a:ext uri="{FF2B5EF4-FFF2-40B4-BE49-F238E27FC236}">
                <a16:creationId xmlns:a16="http://schemas.microsoft.com/office/drawing/2014/main" id="{C0E859FE-F258-1C4D-9B2B-A9289F4FEAF8}"/>
              </a:ext>
            </a:extLst>
          </p:cNvPr>
          <p:cNvPicPr>
            <a:picLocks noChangeAspect="1"/>
          </p:cNvPicPr>
          <p:nvPr/>
        </p:nvPicPr>
        <p:blipFill>
          <a:blip r:embed="rId3"/>
          <a:stretch>
            <a:fillRect/>
          </a:stretch>
        </p:blipFill>
        <p:spPr>
          <a:xfrm>
            <a:off x="645809" y="421071"/>
            <a:ext cx="5075957" cy="1992312"/>
          </a:xfrm>
          <a:prstGeom prst="rect">
            <a:avLst/>
          </a:prstGeom>
        </p:spPr>
      </p:pic>
      <p:sp>
        <p:nvSpPr>
          <p:cNvPr id="18" name="Freeform: Shape 17">
            <a:extLst>
              <a:ext uri="{FF2B5EF4-FFF2-40B4-BE49-F238E27FC236}">
                <a16:creationId xmlns:a16="http://schemas.microsoft.com/office/drawing/2014/main" id="{05D9F2FB-1814-467D-A608-A6F63BCB6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3803">
            <a:off x="6881090" y="648159"/>
            <a:ext cx="4798360" cy="2337444"/>
          </a:xfrm>
          <a:custGeom>
            <a:avLst/>
            <a:gdLst>
              <a:gd name="connsiteX0" fmla="*/ 628580 w 1248448"/>
              <a:gd name="connsiteY0" fmla="*/ 873029 h 873038"/>
              <a:gd name="connsiteX1" fmla="*/ 820985 w 1248448"/>
              <a:gd name="connsiteY1" fmla="*/ 803115 h 873038"/>
              <a:gd name="connsiteX2" fmla="*/ 1179791 w 1248448"/>
              <a:gd name="connsiteY2" fmla="*/ 630332 h 873038"/>
              <a:gd name="connsiteX3" fmla="*/ 1178744 w 1248448"/>
              <a:gd name="connsiteY3" fmla="*/ 192753 h 873038"/>
              <a:gd name="connsiteX4" fmla="*/ 459416 w 1248448"/>
              <a:gd name="connsiteY4" fmla="*/ 32447 h 873038"/>
              <a:gd name="connsiteX5" fmla="*/ 7264 w 1248448"/>
              <a:gd name="connsiteY5" fmla="*/ 595184 h 873038"/>
              <a:gd name="connsiteX6" fmla="*/ 545617 w 1248448"/>
              <a:gd name="connsiteY6" fmla="*/ 737202 h 873038"/>
              <a:gd name="connsiteX7" fmla="*/ 628580 w 1248448"/>
              <a:gd name="connsiteY7" fmla="*/ 873029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8618 w 1248446"/>
              <a:gd name="connsiteY0" fmla="*/ 873038 h 873038"/>
              <a:gd name="connsiteX1" fmla="*/ 821023 w 1248446"/>
              <a:gd name="connsiteY1" fmla="*/ 803124 h 873038"/>
              <a:gd name="connsiteX2" fmla="*/ 1179829 w 1248446"/>
              <a:gd name="connsiteY2" fmla="*/ 630341 h 873038"/>
              <a:gd name="connsiteX3" fmla="*/ 1178782 w 1248446"/>
              <a:gd name="connsiteY3" fmla="*/ 192762 h 873038"/>
              <a:gd name="connsiteX4" fmla="*/ 459454 w 1248446"/>
              <a:gd name="connsiteY4" fmla="*/ 32456 h 873038"/>
              <a:gd name="connsiteX5" fmla="*/ 7302 w 1248446"/>
              <a:gd name="connsiteY5" fmla="*/ 595193 h 873038"/>
              <a:gd name="connsiteX6" fmla="*/ 545655 w 1248446"/>
              <a:gd name="connsiteY6" fmla="*/ 737211 h 873038"/>
              <a:gd name="connsiteX7" fmla="*/ 628618 w 1248446"/>
              <a:gd name="connsiteY7" fmla="*/ 873038 h 873038"/>
              <a:gd name="connsiteX0" fmla="*/ 623222 w 1217951"/>
              <a:gd name="connsiteY0" fmla="*/ 893096 h 893096"/>
              <a:gd name="connsiteX1" fmla="*/ 815627 w 1217951"/>
              <a:gd name="connsiteY1" fmla="*/ 823182 h 893096"/>
              <a:gd name="connsiteX2" fmla="*/ 1174433 w 1217951"/>
              <a:gd name="connsiteY2" fmla="*/ 650399 h 893096"/>
              <a:gd name="connsiteX3" fmla="*/ 1173386 w 1217951"/>
              <a:gd name="connsiteY3" fmla="*/ 212820 h 893096"/>
              <a:gd name="connsiteX4" fmla="*/ 952921 w 1217951"/>
              <a:gd name="connsiteY4" fmla="*/ 42449 h 893096"/>
              <a:gd name="connsiteX5" fmla="*/ 454058 w 1217951"/>
              <a:gd name="connsiteY5" fmla="*/ 52514 h 893096"/>
              <a:gd name="connsiteX6" fmla="*/ 1906 w 1217951"/>
              <a:gd name="connsiteY6" fmla="*/ 615251 h 893096"/>
              <a:gd name="connsiteX7" fmla="*/ 540259 w 1217951"/>
              <a:gd name="connsiteY7" fmla="*/ 757269 h 893096"/>
              <a:gd name="connsiteX8" fmla="*/ 623222 w 1217951"/>
              <a:gd name="connsiteY8" fmla="*/ 893096 h 893096"/>
              <a:gd name="connsiteX0" fmla="*/ 623222 w 1220978"/>
              <a:gd name="connsiteY0" fmla="*/ 893096 h 893096"/>
              <a:gd name="connsiteX1" fmla="*/ 815627 w 1220978"/>
              <a:gd name="connsiteY1" fmla="*/ 823182 h 893096"/>
              <a:gd name="connsiteX2" fmla="*/ 1174433 w 1220978"/>
              <a:gd name="connsiteY2" fmla="*/ 650399 h 893096"/>
              <a:gd name="connsiteX3" fmla="*/ 1173386 w 1220978"/>
              <a:gd name="connsiteY3" fmla="*/ 212820 h 893096"/>
              <a:gd name="connsiteX4" fmla="*/ 952921 w 1220978"/>
              <a:gd name="connsiteY4" fmla="*/ 42449 h 893096"/>
              <a:gd name="connsiteX5" fmla="*/ 454058 w 1220978"/>
              <a:gd name="connsiteY5" fmla="*/ 52514 h 893096"/>
              <a:gd name="connsiteX6" fmla="*/ 1906 w 1220978"/>
              <a:gd name="connsiteY6" fmla="*/ 615251 h 893096"/>
              <a:gd name="connsiteX7" fmla="*/ 540259 w 1220978"/>
              <a:gd name="connsiteY7" fmla="*/ 757269 h 893096"/>
              <a:gd name="connsiteX8" fmla="*/ 623222 w 1220978"/>
              <a:gd name="connsiteY8" fmla="*/ 893096 h 893096"/>
              <a:gd name="connsiteX0" fmla="*/ 624315 w 1222071"/>
              <a:gd name="connsiteY0" fmla="*/ 871608 h 871608"/>
              <a:gd name="connsiteX1" fmla="*/ 816720 w 1222071"/>
              <a:gd name="connsiteY1" fmla="*/ 801694 h 871608"/>
              <a:gd name="connsiteX2" fmla="*/ 1175526 w 1222071"/>
              <a:gd name="connsiteY2" fmla="*/ 628911 h 871608"/>
              <a:gd name="connsiteX3" fmla="*/ 1174479 w 1222071"/>
              <a:gd name="connsiteY3" fmla="*/ 191332 h 871608"/>
              <a:gd name="connsiteX4" fmla="*/ 954014 w 1222071"/>
              <a:gd name="connsiteY4" fmla="*/ 20961 h 871608"/>
              <a:gd name="connsiteX5" fmla="*/ 455151 w 1222071"/>
              <a:gd name="connsiteY5" fmla="*/ 31026 h 871608"/>
              <a:gd name="connsiteX6" fmla="*/ 2999 w 1222071"/>
              <a:gd name="connsiteY6" fmla="*/ 593763 h 871608"/>
              <a:gd name="connsiteX7" fmla="*/ 541352 w 1222071"/>
              <a:gd name="connsiteY7" fmla="*/ 735781 h 871608"/>
              <a:gd name="connsiteX8" fmla="*/ 624315 w 1222071"/>
              <a:gd name="connsiteY8" fmla="*/ 871608 h 871608"/>
              <a:gd name="connsiteX0" fmla="*/ 624980 w 1222736"/>
              <a:gd name="connsiteY0" fmla="*/ 870777 h 870777"/>
              <a:gd name="connsiteX1" fmla="*/ 817385 w 1222736"/>
              <a:gd name="connsiteY1" fmla="*/ 800863 h 870777"/>
              <a:gd name="connsiteX2" fmla="*/ 1176191 w 1222736"/>
              <a:gd name="connsiteY2" fmla="*/ 628080 h 870777"/>
              <a:gd name="connsiteX3" fmla="*/ 1175144 w 1222736"/>
              <a:gd name="connsiteY3" fmla="*/ 190501 h 870777"/>
              <a:gd name="connsiteX4" fmla="*/ 954679 w 1222736"/>
              <a:gd name="connsiteY4" fmla="*/ 20130 h 870777"/>
              <a:gd name="connsiteX5" fmla="*/ 414382 w 1222736"/>
              <a:gd name="connsiteY5" fmla="*/ 31976 h 870777"/>
              <a:gd name="connsiteX6" fmla="*/ 3664 w 1222736"/>
              <a:gd name="connsiteY6" fmla="*/ 592932 h 870777"/>
              <a:gd name="connsiteX7" fmla="*/ 542017 w 1222736"/>
              <a:gd name="connsiteY7" fmla="*/ 734950 h 870777"/>
              <a:gd name="connsiteX8" fmla="*/ 624980 w 1222736"/>
              <a:gd name="connsiteY8" fmla="*/ 870777 h 870777"/>
              <a:gd name="connsiteX0" fmla="*/ 624943 w 1222699"/>
              <a:gd name="connsiteY0" fmla="*/ 884146 h 884146"/>
              <a:gd name="connsiteX1" fmla="*/ 817348 w 1222699"/>
              <a:gd name="connsiteY1" fmla="*/ 814232 h 884146"/>
              <a:gd name="connsiteX2" fmla="*/ 1176154 w 1222699"/>
              <a:gd name="connsiteY2" fmla="*/ 641449 h 884146"/>
              <a:gd name="connsiteX3" fmla="*/ 1175107 w 1222699"/>
              <a:gd name="connsiteY3" fmla="*/ 203870 h 884146"/>
              <a:gd name="connsiteX4" fmla="*/ 954642 w 1222699"/>
              <a:gd name="connsiteY4" fmla="*/ 33499 h 884146"/>
              <a:gd name="connsiteX5" fmla="*/ 414345 w 1222699"/>
              <a:gd name="connsiteY5" fmla="*/ 45345 h 884146"/>
              <a:gd name="connsiteX6" fmla="*/ 3627 w 1222699"/>
              <a:gd name="connsiteY6" fmla="*/ 606301 h 884146"/>
              <a:gd name="connsiteX7" fmla="*/ 541980 w 1222699"/>
              <a:gd name="connsiteY7" fmla="*/ 748319 h 884146"/>
              <a:gd name="connsiteX8" fmla="*/ 624943 w 1222699"/>
              <a:gd name="connsiteY8" fmla="*/ 884146 h 884146"/>
              <a:gd name="connsiteX0" fmla="*/ 623477 w 1218278"/>
              <a:gd name="connsiteY0" fmla="*/ 904314 h 904314"/>
              <a:gd name="connsiteX1" fmla="*/ 815882 w 1218278"/>
              <a:gd name="connsiteY1" fmla="*/ 834400 h 904314"/>
              <a:gd name="connsiteX2" fmla="*/ 1174688 w 1218278"/>
              <a:gd name="connsiteY2" fmla="*/ 661617 h 904314"/>
              <a:gd name="connsiteX3" fmla="*/ 1173641 w 1218278"/>
              <a:gd name="connsiteY3" fmla="*/ 224038 h 904314"/>
              <a:gd name="connsiteX4" fmla="*/ 951744 w 1218278"/>
              <a:gd name="connsiteY4" fmla="*/ 29185 h 904314"/>
              <a:gd name="connsiteX5" fmla="*/ 412879 w 1218278"/>
              <a:gd name="connsiteY5" fmla="*/ 65513 h 904314"/>
              <a:gd name="connsiteX6" fmla="*/ 2161 w 1218278"/>
              <a:gd name="connsiteY6" fmla="*/ 626469 h 904314"/>
              <a:gd name="connsiteX7" fmla="*/ 540514 w 1218278"/>
              <a:gd name="connsiteY7" fmla="*/ 768487 h 904314"/>
              <a:gd name="connsiteX8" fmla="*/ 623477 w 1218278"/>
              <a:gd name="connsiteY8" fmla="*/ 904314 h 904314"/>
              <a:gd name="connsiteX0" fmla="*/ 630807 w 1225608"/>
              <a:gd name="connsiteY0" fmla="*/ 904314 h 904314"/>
              <a:gd name="connsiteX1" fmla="*/ 823212 w 1225608"/>
              <a:gd name="connsiteY1" fmla="*/ 834400 h 904314"/>
              <a:gd name="connsiteX2" fmla="*/ 1182018 w 1225608"/>
              <a:gd name="connsiteY2" fmla="*/ 661617 h 904314"/>
              <a:gd name="connsiteX3" fmla="*/ 1180971 w 1225608"/>
              <a:gd name="connsiteY3" fmla="*/ 224038 h 904314"/>
              <a:gd name="connsiteX4" fmla="*/ 959074 w 1225608"/>
              <a:gd name="connsiteY4" fmla="*/ 29185 h 904314"/>
              <a:gd name="connsiteX5" fmla="*/ 420209 w 1225608"/>
              <a:gd name="connsiteY5" fmla="*/ 65513 h 904314"/>
              <a:gd name="connsiteX6" fmla="*/ 9491 w 1225608"/>
              <a:gd name="connsiteY6" fmla="*/ 626469 h 904314"/>
              <a:gd name="connsiteX7" fmla="*/ 547844 w 1225608"/>
              <a:gd name="connsiteY7" fmla="*/ 768487 h 904314"/>
              <a:gd name="connsiteX8" fmla="*/ 630807 w 1225608"/>
              <a:gd name="connsiteY8" fmla="*/ 904314 h 904314"/>
              <a:gd name="connsiteX0" fmla="*/ 631450 w 1226251"/>
              <a:gd name="connsiteY0" fmla="*/ 896948 h 896948"/>
              <a:gd name="connsiteX1" fmla="*/ 823855 w 1226251"/>
              <a:gd name="connsiteY1" fmla="*/ 827034 h 896948"/>
              <a:gd name="connsiteX2" fmla="*/ 1182661 w 1226251"/>
              <a:gd name="connsiteY2" fmla="*/ 654251 h 896948"/>
              <a:gd name="connsiteX3" fmla="*/ 1181614 w 1226251"/>
              <a:gd name="connsiteY3" fmla="*/ 216672 h 896948"/>
              <a:gd name="connsiteX4" fmla="*/ 959717 w 1226251"/>
              <a:gd name="connsiteY4" fmla="*/ 21819 h 896948"/>
              <a:gd name="connsiteX5" fmla="*/ 420852 w 1226251"/>
              <a:gd name="connsiteY5" fmla="*/ 58147 h 896948"/>
              <a:gd name="connsiteX6" fmla="*/ 10134 w 1226251"/>
              <a:gd name="connsiteY6" fmla="*/ 619103 h 896948"/>
              <a:gd name="connsiteX7" fmla="*/ 548487 w 1226251"/>
              <a:gd name="connsiteY7" fmla="*/ 761121 h 896948"/>
              <a:gd name="connsiteX8" fmla="*/ 631450 w 1226251"/>
              <a:gd name="connsiteY8" fmla="*/ 896948 h 896948"/>
              <a:gd name="connsiteX0" fmla="*/ 631450 w 1240153"/>
              <a:gd name="connsiteY0" fmla="*/ 896948 h 896948"/>
              <a:gd name="connsiteX1" fmla="*/ 823855 w 1240153"/>
              <a:gd name="connsiteY1" fmla="*/ 827034 h 896948"/>
              <a:gd name="connsiteX2" fmla="*/ 1182661 w 1240153"/>
              <a:gd name="connsiteY2" fmla="*/ 654251 h 896948"/>
              <a:gd name="connsiteX3" fmla="*/ 1217456 w 1240153"/>
              <a:gd name="connsiteY3" fmla="*/ 220742 h 896948"/>
              <a:gd name="connsiteX4" fmla="*/ 959717 w 1240153"/>
              <a:gd name="connsiteY4" fmla="*/ 21819 h 896948"/>
              <a:gd name="connsiteX5" fmla="*/ 420852 w 1240153"/>
              <a:gd name="connsiteY5" fmla="*/ 58147 h 896948"/>
              <a:gd name="connsiteX6" fmla="*/ 10134 w 1240153"/>
              <a:gd name="connsiteY6" fmla="*/ 619103 h 896948"/>
              <a:gd name="connsiteX7" fmla="*/ 548487 w 1240153"/>
              <a:gd name="connsiteY7" fmla="*/ 761121 h 896948"/>
              <a:gd name="connsiteX8" fmla="*/ 631450 w 1240153"/>
              <a:gd name="connsiteY8" fmla="*/ 896948 h 896948"/>
              <a:gd name="connsiteX0" fmla="*/ 631450 w 1262945"/>
              <a:gd name="connsiteY0" fmla="*/ 896948 h 896948"/>
              <a:gd name="connsiteX1" fmla="*/ 823855 w 1262945"/>
              <a:gd name="connsiteY1" fmla="*/ 827034 h 896948"/>
              <a:gd name="connsiteX2" fmla="*/ 1182661 w 1262945"/>
              <a:gd name="connsiteY2" fmla="*/ 654251 h 896948"/>
              <a:gd name="connsiteX3" fmla="*/ 1247134 w 1262945"/>
              <a:gd name="connsiteY3" fmla="*/ 220869 h 896948"/>
              <a:gd name="connsiteX4" fmla="*/ 959717 w 1262945"/>
              <a:gd name="connsiteY4" fmla="*/ 21819 h 896948"/>
              <a:gd name="connsiteX5" fmla="*/ 420852 w 1262945"/>
              <a:gd name="connsiteY5" fmla="*/ 58147 h 896948"/>
              <a:gd name="connsiteX6" fmla="*/ 10134 w 1262945"/>
              <a:gd name="connsiteY6" fmla="*/ 619103 h 896948"/>
              <a:gd name="connsiteX7" fmla="*/ 548487 w 1262945"/>
              <a:gd name="connsiteY7" fmla="*/ 761121 h 896948"/>
              <a:gd name="connsiteX8" fmla="*/ 631450 w 1262945"/>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8487 w 1268586"/>
              <a:gd name="connsiteY7" fmla="*/ 761121 h 896948"/>
              <a:gd name="connsiteX8" fmla="*/ 631450 w 1268586"/>
              <a:gd name="connsiteY8" fmla="*/ 896948 h 896948"/>
              <a:gd name="connsiteX0" fmla="*/ 631450 w 1268586"/>
              <a:gd name="connsiteY0" fmla="*/ 896948 h 896948"/>
              <a:gd name="connsiteX1" fmla="*/ 823855 w 1268586"/>
              <a:gd name="connsiteY1" fmla="*/ 827034 h 896948"/>
              <a:gd name="connsiteX2" fmla="*/ 1200296 w 1268586"/>
              <a:gd name="connsiteY2" fmla="*/ 651389 h 896948"/>
              <a:gd name="connsiteX3" fmla="*/ 1247134 w 1268586"/>
              <a:gd name="connsiteY3" fmla="*/ 220869 h 896948"/>
              <a:gd name="connsiteX4" fmla="*/ 959717 w 1268586"/>
              <a:gd name="connsiteY4" fmla="*/ 21819 h 896948"/>
              <a:gd name="connsiteX5" fmla="*/ 420852 w 1268586"/>
              <a:gd name="connsiteY5" fmla="*/ 58147 h 896948"/>
              <a:gd name="connsiteX6" fmla="*/ 10134 w 1268586"/>
              <a:gd name="connsiteY6" fmla="*/ 619103 h 896948"/>
              <a:gd name="connsiteX7" fmla="*/ 543467 w 1268586"/>
              <a:gd name="connsiteY7" fmla="*/ 776764 h 896948"/>
              <a:gd name="connsiteX8" fmla="*/ 631450 w 1268586"/>
              <a:gd name="connsiteY8" fmla="*/ 896948 h 896948"/>
              <a:gd name="connsiteX0" fmla="*/ 613559 w 1250695"/>
              <a:gd name="connsiteY0" fmla="*/ 904135 h 904135"/>
              <a:gd name="connsiteX1" fmla="*/ 805964 w 1250695"/>
              <a:gd name="connsiteY1" fmla="*/ 834221 h 904135"/>
              <a:gd name="connsiteX2" fmla="*/ 1182405 w 1250695"/>
              <a:gd name="connsiteY2" fmla="*/ 658576 h 904135"/>
              <a:gd name="connsiteX3" fmla="*/ 1229243 w 1250695"/>
              <a:gd name="connsiteY3" fmla="*/ 228056 h 904135"/>
              <a:gd name="connsiteX4" fmla="*/ 941826 w 1250695"/>
              <a:gd name="connsiteY4" fmla="*/ 29006 h 904135"/>
              <a:gd name="connsiteX5" fmla="*/ 402961 w 1250695"/>
              <a:gd name="connsiteY5" fmla="*/ 65334 h 904135"/>
              <a:gd name="connsiteX6" fmla="*/ 9878 w 1250695"/>
              <a:gd name="connsiteY6" fmla="*/ 623429 h 904135"/>
              <a:gd name="connsiteX7" fmla="*/ 525576 w 1250695"/>
              <a:gd name="connsiteY7" fmla="*/ 783951 h 904135"/>
              <a:gd name="connsiteX8" fmla="*/ 613559 w 1250695"/>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265 w 1243401"/>
              <a:gd name="connsiteY0" fmla="*/ 904135 h 904135"/>
              <a:gd name="connsiteX1" fmla="*/ 798670 w 1243401"/>
              <a:gd name="connsiteY1" fmla="*/ 834221 h 904135"/>
              <a:gd name="connsiteX2" fmla="*/ 1175111 w 1243401"/>
              <a:gd name="connsiteY2" fmla="*/ 658576 h 904135"/>
              <a:gd name="connsiteX3" fmla="*/ 1221949 w 1243401"/>
              <a:gd name="connsiteY3" fmla="*/ 228056 h 904135"/>
              <a:gd name="connsiteX4" fmla="*/ 934532 w 1243401"/>
              <a:gd name="connsiteY4" fmla="*/ 29006 h 904135"/>
              <a:gd name="connsiteX5" fmla="*/ 395667 w 1243401"/>
              <a:gd name="connsiteY5" fmla="*/ 65334 h 904135"/>
              <a:gd name="connsiteX6" fmla="*/ 2584 w 1243401"/>
              <a:gd name="connsiteY6" fmla="*/ 623429 h 904135"/>
              <a:gd name="connsiteX7" fmla="*/ 518282 w 1243401"/>
              <a:gd name="connsiteY7" fmla="*/ 783951 h 904135"/>
              <a:gd name="connsiteX8" fmla="*/ 606265 w 1243401"/>
              <a:gd name="connsiteY8" fmla="*/ 904135 h 904135"/>
              <a:gd name="connsiteX0" fmla="*/ 606377 w 1243513"/>
              <a:gd name="connsiteY0" fmla="*/ 899488 h 899488"/>
              <a:gd name="connsiteX1" fmla="*/ 798782 w 1243513"/>
              <a:gd name="connsiteY1" fmla="*/ 829574 h 899488"/>
              <a:gd name="connsiteX2" fmla="*/ 1175223 w 1243513"/>
              <a:gd name="connsiteY2" fmla="*/ 653929 h 899488"/>
              <a:gd name="connsiteX3" fmla="*/ 1222061 w 1243513"/>
              <a:gd name="connsiteY3" fmla="*/ 223409 h 899488"/>
              <a:gd name="connsiteX4" fmla="*/ 934644 w 1243513"/>
              <a:gd name="connsiteY4" fmla="*/ 24359 h 899488"/>
              <a:gd name="connsiteX5" fmla="*/ 395779 w 1243513"/>
              <a:gd name="connsiteY5" fmla="*/ 60687 h 899488"/>
              <a:gd name="connsiteX6" fmla="*/ 2696 w 1243513"/>
              <a:gd name="connsiteY6" fmla="*/ 618782 h 899488"/>
              <a:gd name="connsiteX7" fmla="*/ 518394 w 1243513"/>
              <a:gd name="connsiteY7" fmla="*/ 779304 h 899488"/>
              <a:gd name="connsiteX8" fmla="*/ 606377 w 1243513"/>
              <a:gd name="connsiteY8" fmla="*/ 899488 h 899488"/>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8394 w 1243513"/>
              <a:gd name="connsiteY7" fmla="*/ 779304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43513"/>
              <a:gd name="connsiteY0" fmla="*/ 917993 h 917993"/>
              <a:gd name="connsiteX1" fmla="*/ 798782 w 1243513"/>
              <a:gd name="connsiteY1" fmla="*/ 829574 h 917993"/>
              <a:gd name="connsiteX2" fmla="*/ 1175223 w 1243513"/>
              <a:gd name="connsiteY2" fmla="*/ 653929 h 917993"/>
              <a:gd name="connsiteX3" fmla="*/ 1222061 w 1243513"/>
              <a:gd name="connsiteY3" fmla="*/ 223409 h 917993"/>
              <a:gd name="connsiteX4" fmla="*/ 934644 w 1243513"/>
              <a:gd name="connsiteY4" fmla="*/ 24359 h 917993"/>
              <a:gd name="connsiteX5" fmla="*/ 395779 w 1243513"/>
              <a:gd name="connsiteY5" fmla="*/ 60687 h 917993"/>
              <a:gd name="connsiteX6" fmla="*/ 2696 w 1243513"/>
              <a:gd name="connsiteY6" fmla="*/ 618782 h 917993"/>
              <a:gd name="connsiteX7" fmla="*/ 519825 w 1243513"/>
              <a:gd name="connsiteY7" fmla="*/ 803786 h 917993"/>
              <a:gd name="connsiteX8" fmla="*/ 583723 w 1243513"/>
              <a:gd name="connsiteY8" fmla="*/ 917993 h 917993"/>
              <a:gd name="connsiteX0" fmla="*/ 583723 w 1232641"/>
              <a:gd name="connsiteY0" fmla="*/ 917993 h 917993"/>
              <a:gd name="connsiteX1" fmla="*/ 798782 w 1232641"/>
              <a:gd name="connsiteY1" fmla="*/ 829574 h 917993"/>
              <a:gd name="connsiteX2" fmla="*/ 1134836 w 1232641"/>
              <a:gd name="connsiteY2" fmla="*/ 659403 h 917993"/>
              <a:gd name="connsiteX3" fmla="*/ 1222061 w 1232641"/>
              <a:gd name="connsiteY3" fmla="*/ 223409 h 917993"/>
              <a:gd name="connsiteX4" fmla="*/ 934644 w 1232641"/>
              <a:gd name="connsiteY4" fmla="*/ 24359 h 917993"/>
              <a:gd name="connsiteX5" fmla="*/ 395779 w 1232641"/>
              <a:gd name="connsiteY5" fmla="*/ 60687 h 917993"/>
              <a:gd name="connsiteX6" fmla="*/ 2696 w 1232641"/>
              <a:gd name="connsiteY6" fmla="*/ 618782 h 917993"/>
              <a:gd name="connsiteX7" fmla="*/ 519825 w 1232641"/>
              <a:gd name="connsiteY7" fmla="*/ 803786 h 917993"/>
              <a:gd name="connsiteX8" fmla="*/ 583723 w 1232641"/>
              <a:gd name="connsiteY8" fmla="*/ 917993 h 917993"/>
              <a:gd name="connsiteX0" fmla="*/ 583723 w 1187264"/>
              <a:gd name="connsiteY0" fmla="*/ 917993 h 917993"/>
              <a:gd name="connsiteX1" fmla="*/ 798782 w 1187264"/>
              <a:gd name="connsiteY1" fmla="*/ 829574 h 917993"/>
              <a:gd name="connsiteX2" fmla="*/ 1134836 w 1187264"/>
              <a:gd name="connsiteY2" fmla="*/ 659403 h 917993"/>
              <a:gd name="connsiteX3" fmla="*/ 1166273 w 1187264"/>
              <a:gd name="connsiteY3" fmla="*/ 220655 h 917993"/>
              <a:gd name="connsiteX4" fmla="*/ 934644 w 1187264"/>
              <a:gd name="connsiteY4" fmla="*/ 24359 h 917993"/>
              <a:gd name="connsiteX5" fmla="*/ 395779 w 1187264"/>
              <a:gd name="connsiteY5" fmla="*/ 60687 h 917993"/>
              <a:gd name="connsiteX6" fmla="*/ 2696 w 1187264"/>
              <a:gd name="connsiteY6" fmla="*/ 618782 h 917993"/>
              <a:gd name="connsiteX7" fmla="*/ 519825 w 1187264"/>
              <a:gd name="connsiteY7" fmla="*/ 803786 h 917993"/>
              <a:gd name="connsiteX8" fmla="*/ 583723 w 1187264"/>
              <a:gd name="connsiteY8" fmla="*/ 917993 h 917993"/>
              <a:gd name="connsiteX0" fmla="*/ 583723 w 1177003"/>
              <a:gd name="connsiteY0" fmla="*/ 917993 h 917993"/>
              <a:gd name="connsiteX1" fmla="*/ 798782 w 1177003"/>
              <a:gd name="connsiteY1" fmla="*/ 829574 h 917993"/>
              <a:gd name="connsiteX2" fmla="*/ 1103676 w 1177003"/>
              <a:gd name="connsiteY2" fmla="*/ 637838 h 917993"/>
              <a:gd name="connsiteX3" fmla="*/ 1166273 w 1177003"/>
              <a:gd name="connsiteY3" fmla="*/ 220655 h 917993"/>
              <a:gd name="connsiteX4" fmla="*/ 934644 w 1177003"/>
              <a:gd name="connsiteY4" fmla="*/ 24359 h 917993"/>
              <a:gd name="connsiteX5" fmla="*/ 395779 w 1177003"/>
              <a:gd name="connsiteY5" fmla="*/ 60687 h 917993"/>
              <a:gd name="connsiteX6" fmla="*/ 2696 w 1177003"/>
              <a:gd name="connsiteY6" fmla="*/ 618782 h 917993"/>
              <a:gd name="connsiteX7" fmla="*/ 519825 w 1177003"/>
              <a:gd name="connsiteY7" fmla="*/ 803786 h 917993"/>
              <a:gd name="connsiteX8" fmla="*/ 583723 w 1177003"/>
              <a:gd name="connsiteY8" fmla="*/ 917993 h 917993"/>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613 w 1176817"/>
              <a:gd name="connsiteY0" fmla="*/ 914581 h 914581"/>
              <a:gd name="connsiteX1" fmla="*/ 798672 w 1176817"/>
              <a:gd name="connsiteY1" fmla="*/ 826162 h 914581"/>
              <a:gd name="connsiteX2" fmla="*/ 1103566 w 1176817"/>
              <a:gd name="connsiteY2" fmla="*/ 634426 h 914581"/>
              <a:gd name="connsiteX3" fmla="*/ 1166163 w 1176817"/>
              <a:gd name="connsiteY3" fmla="*/ 217243 h 914581"/>
              <a:gd name="connsiteX4" fmla="*/ 935607 w 1176817"/>
              <a:gd name="connsiteY4" fmla="*/ 36274 h 914581"/>
              <a:gd name="connsiteX5" fmla="*/ 395669 w 1176817"/>
              <a:gd name="connsiteY5" fmla="*/ 57275 h 914581"/>
              <a:gd name="connsiteX6" fmla="*/ 2586 w 1176817"/>
              <a:gd name="connsiteY6" fmla="*/ 615370 h 914581"/>
              <a:gd name="connsiteX7" fmla="*/ 519715 w 1176817"/>
              <a:gd name="connsiteY7" fmla="*/ 800374 h 914581"/>
              <a:gd name="connsiteX8" fmla="*/ 583613 w 1176817"/>
              <a:gd name="connsiteY8" fmla="*/ 914581 h 914581"/>
              <a:gd name="connsiteX0" fmla="*/ 583729 w 1176933"/>
              <a:gd name="connsiteY0" fmla="*/ 903086 h 903086"/>
              <a:gd name="connsiteX1" fmla="*/ 798788 w 1176933"/>
              <a:gd name="connsiteY1" fmla="*/ 814667 h 903086"/>
              <a:gd name="connsiteX2" fmla="*/ 1103682 w 1176933"/>
              <a:gd name="connsiteY2" fmla="*/ 622931 h 903086"/>
              <a:gd name="connsiteX3" fmla="*/ 1166279 w 1176933"/>
              <a:gd name="connsiteY3" fmla="*/ 205748 h 903086"/>
              <a:gd name="connsiteX4" fmla="*/ 935723 w 1176933"/>
              <a:gd name="connsiteY4" fmla="*/ 24779 h 903086"/>
              <a:gd name="connsiteX5" fmla="*/ 395785 w 1176933"/>
              <a:gd name="connsiteY5" fmla="*/ 45780 h 903086"/>
              <a:gd name="connsiteX6" fmla="*/ 2702 w 1176933"/>
              <a:gd name="connsiteY6" fmla="*/ 603875 h 903086"/>
              <a:gd name="connsiteX7" fmla="*/ 519831 w 1176933"/>
              <a:gd name="connsiteY7" fmla="*/ 788879 h 903086"/>
              <a:gd name="connsiteX8" fmla="*/ 583729 w 1176933"/>
              <a:gd name="connsiteY8" fmla="*/ 903086 h 903086"/>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4 w 1144038"/>
              <a:gd name="connsiteY0" fmla="*/ 914274 h 914274"/>
              <a:gd name="connsiteX1" fmla="*/ 765893 w 1144038"/>
              <a:gd name="connsiteY1" fmla="*/ 825855 h 914274"/>
              <a:gd name="connsiteX2" fmla="*/ 1070787 w 1144038"/>
              <a:gd name="connsiteY2" fmla="*/ 634119 h 914274"/>
              <a:gd name="connsiteX3" fmla="*/ 1133384 w 1144038"/>
              <a:gd name="connsiteY3" fmla="*/ 216936 h 914274"/>
              <a:gd name="connsiteX4" fmla="*/ 902828 w 1144038"/>
              <a:gd name="connsiteY4" fmla="*/ 35967 h 914274"/>
              <a:gd name="connsiteX5" fmla="*/ 362890 w 1144038"/>
              <a:gd name="connsiteY5" fmla="*/ 56968 h 914274"/>
              <a:gd name="connsiteX6" fmla="*/ 2851 w 1144038"/>
              <a:gd name="connsiteY6" fmla="*/ 610585 h 914274"/>
              <a:gd name="connsiteX7" fmla="*/ 486936 w 1144038"/>
              <a:gd name="connsiteY7" fmla="*/ 800067 h 914274"/>
              <a:gd name="connsiteX8" fmla="*/ 550834 w 1144038"/>
              <a:gd name="connsiteY8" fmla="*/ 914274 h 914274"/>
              <a:gd name="connsiteX0" fmla="*/ 550837 w 1144041"/>
              <a:gd name="connsiteY0" fmla="*/ 905437 h 905437"/>
              <a:gd name="connsiteX1" fmla="*/ 765896 w 1144041"/>
              <a:gd name="connsiteY1" fmla="*/ 817018 h 905437"/>
              <a:gd name="connsiteX2" fmla="*/ 1070790 w 1144041"/>
              <a:gd name="connsiteY2" fmla="*/ 625282 h 905437"/>
              <a:gd name="connsiteX3" fmla="*/ 1133387 w 1144041"/>
              <a:gd name="connsiteY3" fmla="*/ 208099 h 905437"/>
              <a:gd name="connsiteX4" fmla="*/ 902831 w 1144041"/>
              <a:gd name="connsiteY4" fmla="*/ 27130 h 905437"/>
              <a:gd name="connsiteX5" fmla="*/ 362893 w 1144041"/>
              <a:gd name="connsiteY5" fmla="*/ 48131 h 905437"/>
              <a:gd name="connsiteX6" fmla="*/ 2854 w 1144041"/>
              <a:gd name="connsiteY6" fmla="*/ 601748 h 905437"/>
              <a:gd name="connsiteX7" fmla="*/ 486939 w 1144041"/>
              <a:gd name="connsiteY7" fmla="*/ 791230 h 905437"/>
              <a:gd name="connsiteX8" fmla="*/ 550837 w 1144041"/>
              <a:gd name="connsiteY8" fmla="*/ 905437 h 90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41" h="905437">
                <a:moveTo>
                  <a:pt x="550837" y="905437"/>
                </a:moveTo>
                <a:cubicBezTo>
                  <a:pt x="625126" y="903802"/>
                  <a:pt x="679237" y="863710"/>
                  <a:pt x="765896" y="817018"/>
                </a:cubicBezTo>
                <a:cubicBezTo>
                  <a:pt x="852555" y="770326"/>
                  <a:pt x="1009542" y="726768"/>
                  <a:pt x="1070790" y="625282"/>
                </a:cubicBezTo>
                <a:cubicBezTo>
                  <a:pt x="1132038" y="523796"/>
                  <a:pt x="1161380" y="307791"/>
                  <a:pt x="1133387" y="208099"/>
                </a:cubicBezTo>
                <a:cubicBezTo>
                  <a:pt x="1105394" y="108407"/>
                  <a:pt x="1022719" y="53848"/>
                  <a:pt x="902831" y="27130"/>
                </a:cubicBezTo>
                <a:cubicBezTo>
                  <a:pt x="782943" y="412"/>
                  <a:pt x="513213" y="-25440"/>
                  <a:pt x="362893" y="48131"/>
                </a:cubicBezTo>
                <a:cubicBezTo>
                  <a:pt x="212573" y="121702"/>
                  <a:pt x="-28964" y="168558"/>
                  <a:pt x="2854" y="601748"/>
                </a:cubicBezTo>
                <a:cubicBezTo>
                  <a:pt x="40207" y="875873"/>
                  <a:pt x="350499" y="788031"/>
                  <a:pt x="486939" y="791230"/>
                </a:cubicBezTo>
                <a:cubicBezTo>
                  <a:pt x="640409" y="814584"/>
                  <a:pt x="550837" y="905437"/>
                  <a:pt x="550837" y="905437"/>
                </a:cubicBezTo>
                <a:close/>
              </a:path>
            </a:pathLst>
          </a:custGeom>
          <a:noFill/>
          <a:ln w="19050" cap="flat">
            <a:solidFill>
              <a:schemeClr val="tx1"/>
            </a:solidFill>
            <a:prstDash val="solid"/>
            <a:miter/>
          </a:ln>
        </p:spPr>
        <p:txBody>
          <a:bodyPr rtlCol="0" anchor="ctr"/>
          <a:lstStyle/>
          <a:p>
            <a:endParaRPr lang="en-US"/>
          </a:p>
        </p:txBody>
      </p:sp>
      <p:pic>
        <p:nvPicPr>
          <p:cNvPr id="7" name="Picture 6" descr="Graphical user interface&#10;&#10;Description automatically generated">
            <a:extLst>
              <a:ext uri="{FF2B5EF4-FFF2-40B4-BE49-F238E27FC236}">
                <a16:creationId xmlns:a16="http://schemas.microsoft.com/office/drawing/2014/main" id="{7F1FBC1B-5E2D-364D-B652-952EAAFB0F7F}"/>
              </a:ext>
            </a:extLst>
          </p:cNvPr>
          <p:cNvPicPr>
            <a:picLocks noChangeAspect="1"/>
          </p:cNvPicPr>
          <p:nvPr/>
        </p:nvPicPr>
        <p:blipFill>
          <a:blip r:embed="rId4"/>
          <a:stretch>
            <a:fillRect/>
          </a:stretch>
        </p:blipFill>
        <p:spPr>
          <a:xfrm>
            <a:off x="645809" y="2579203"/>
            <a:ext cx="5075956" cy="3857726"/>
          </a:xfrm>
          <a:prstGeom prst="rect">
            <a:avLst/>
          </a:prstGeom>
        </p:spPr>
      </p:pic>
      <p:sp>
        <p:nvSpPr>
          <p:cNvPr id="3" name="Content Placeholder 2">
            <a:extLst>
              <a:ext uri="{FF2B5EF4-FFF2-40B4-BE49-F238E27FC236}">
                <a16:creationId xmlns:a16="http://schemas.microsoft.com/office/drawing/2014/main" id="{59153E7E-DE67-8A4B-866B-A29F434B4464}"/>
              </a:ext>
            </a:extLst>
          </p:cNvPr>
          <p:cNvSpPr>
            <a:spLocks noGrp="1"/>
          </p:cNvSpPr>
          <p:nvPr>
            <p:ph idx="1"/>
          </p:nvPr>
        </p:nvSpPr>
        <p:spPr>
          <a:xfrm>
            <a:off x="6779086" y="3227650"/>
            <a:ext cx="5242567" cy="3209279"/>
          </a:xfrm>
        </p:spPr>
        <p:txBody>
          <a:bodyPr>
            <a:normAutofit lnSpcReduction="10000"/>
          </a:bodyPr>
          <a:lstStyle/>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3.9 billion active email users. </a:t>
            </a:r>
          </a:p>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American workers will receive an average of 126 emails a day.</a:t>
            </a:r>
          </a:p>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82% of workers check email outside of normal business hours.</a:t>
            </a:r>
          </a:p>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Business lose $650 billion per year due to unnecessary emails.</a:t>
            </a:r>
          </a:p>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Stress levels go up considerably after 2 weeks with nearly 44% saying they would feel very stressed.</a:t>
            </a:r>
          </a:p>
        </p:txBody>
      </p:sp>
    </p:spTree>
    <p:extLst>
      <p:ext uri="{BB962C8B-B14F-4D97-AF65-F5344CB8AC3E}">
        <p14:creationId xmlns:p14="http://schemas.microsoft.com/office/powerpoint/2010/main" val="327905330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280331C3-DDF5-48A9-8947-D71EAAFF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759171" y="-127077"/>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76EBCCD4-EE7E-874C-BFAB-6F1D5B95615E}"/>
              </a:ext>
            </a:extLst>
          </p:cNvPr>
          <p:cNvSpPr>
            <a:spLocks noGrp="1"/>
          </p:cNvSpPr>
          <p:nvPr>
            <p:ph type="title"/>
          </p:nvPr>
        </p:nvSpPr>
        <p:spPr>
          <a:xfrm>
            <a:off x="848527" y="604801"/>
            <a:ext cx="5556425" cy="818091"/>
          </a:xfrm>
        </p:spPr>
        <p:txBody>
          <a:bodyPr>
            <a:normAutofit/>
          </a:bodyPr>
          <a:lstStyle/>
          <a:p>
            <a:pPr algn="ctr"/>
            <a:r>
              <a:rPr lang="en-US" sz="3600" dirty="0">
                <a:solidFill>
                  <a:srgbClr val="002060"/>
                </a:solidFill>
                <a:latin typeface="Gurmukhi MN" panose="02020600050405020304" pitchFamily="18" charset="0"/>
                <a:cs typeface="Gurmukhi MN" panose="02020600050405020304" pitchFamily="18" charset="0"/>
              </a:rPr>
              <a:t>About the Client </a:t>
            </a:r>
            <a:endParaRPr lang="en-US" sz="3600" dirty="0">
              <a:solidFill>
                <a:srgbClr val="002060"/>
              </a:solidFill>
            </a:endParaRPr>
          </a:p>
        </p:txBody>
      </p:sp>
      <p:sp>
        <p:nvSpPr>
          <p:cNvPr id="3" name="Content Placeholder 2">
            <a:extLst>
              <a:ext uri="{FF2B5EF4-FFF2-40B4-BE49-F238E27FC236}">
                <a16:creationId xmlns:a16="http://schemas.microsoft.com/office/drawing/2014/main" id="{CAD5F4B5-2DEC-3346-B7AC-4CB7EE4B7F8C}"/>
              </a:ext>
            </a:extLst>
          </p:cNvPr>
          <p:cNvSpPr>
            <a:spLocks noGrp="1"/>
          </p:cNvSpPr>
          <p:nvPr>
            <p:ph idx="1"/>
          </p:nvPr>
        </p:nvSpPr>
        <p:spPr>
          <a:xfrm>
            <a:off x="1017495" y="1707363"/>
            <a:ext cx="5218487" cy="4321150"/>
          </a:xfrm>
        </p:spPr>
        <p:txBody>
          <a:bodyPr>
            <a:normAutofit/>
          </a:bodyPr>
          <a:lstStyle/>
          <a:p>
            <a:pPr marL="342900" indent="-342900">
              <a:lnSpc>
                <a:spcPct val="90000"/>
              </a:lnSpc>
              <a:buFont typeface="Arial" panose="020B0604020202020204" pitchFamily="34" charset="0"/>
              <a:buChar char="•"/>
            </a:pPr>
            <a:r>
              <a:rPr lang="en-US" sz="2000" b="0" dirty="0">
                <a:latin typeface="Times New Roman" panose="02020603050405020304" pitchFamily="18" charset="0"/>
              </a:rPr>
              <a:t>University of North Texas (UNT) is a public research university which consists of 14 colleges and schools in Denton, Texas.</a:t>
            </a:r>
          </a:p>
          <a:p>
            <a:pPr marL="342900" indent="-342900">
              <a:lnSpc>
                <a:spcPct val="90000"/>
              </a:lnSpc>
              <a:buFont typeface="Arial" panose="020B0604020202020204" pitchFamily="34" charset="0"/>
              <a:buChar char="•"/>
            </a:pPr>
            <a:r>
              <a:rPr lang="en-US" sz="2000" b="0" dirty="0">
                <a:latin typeface="Times New Roman" panose="02020603050405020304" pitchFamily="18" charset="0"/>
              </a:rPr>
              <a:t>Our Client is Graduate Admission department of College of Business which has approximately 8000 students and is growing exponentially.</a:t>
            </a:r>
          </a:p>
          <a:p>
            <a:pPr marL="342900" indent="-342900">
              <a:lnSpc>
                <a:spcPct val="90000"/>
              </a:lnSpc>
              <a:buFont typeface="Arial" panose="020B0604020202020204" pitchFamily="34" charset="0"/>
              <a:buChar char="•"/>
            </a:pPr>
            <a:r>
              <a:rPr lang="en-US" sz="2000" b="0" dirty="0">
                <a:latin typeface="Times New Roman" panose="02020603050405020304" pitchFamily="18" charset="0"/>
              </a:rPr>
              <a:t>The admission process is a 2-tier process. </a:t>
            </a:r>
          </a:p>
          <a:p>
            <a:pPr marL="342900" indent="-342900">
              <a:lnSpc>
                <a:spcPct val="90000"/>
              </a:lnSpc>
              <a:buFont typeface="Arial" panose="020B0604020202020204" pitchFamily="34" charset="0"/>
              <a:buChar char="•"/>
            </a:pPr>
            <a:r>
              <a:rPr lang="en-US" sz="2000" b="0" dirty="0">
                <a:latin typeface="Times New Roman" panose="02020603050405020304" pitchFamily="18" charset="0"/>
              </a:rPr>
              <a:t>All the students send documents on email to respective departments. </a:t>
            </a:r>
          </a:p>
          <a:p>
            <a:pPr>
              <a:lnSpc>
                <a:spcPct val="90000"/>
              </a:lnSpc>
            </a:pPr>
            <a:endParaRPr lang="en-US" sz="2200" dirty="0"/>
          </a:p>
        </p:txBody>
      </p:sp>
      <p:pic>
        <p:nvPicPr>
          <p:cNvPr id="9" name="Picture 4" descr="UNT COB GPO (@UNTCOBGPO) / Twitter">
            <a:extLst>
              <a:ext uri="{FF2B5EF4-FFF2-40B4-BE49-F238E27FC236}">
                <a16:creationId xmlns:a16="http://schemas.microsoft.com/office/drawing/2014/main" id="{0C5097C9-E129-8E4B-9623-A6425118C0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46489" y="667838"/>
            <a:ext cx="4559427" cy="5358810"/>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C535A640-1948-4AFD-A0B7-19AFDA955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flipV="1">
            <a:off x="806735" y="-157114"/>
            <a:ext cx="6053827" cy="6948641"/>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09235684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2A96188-384C-4341-9EEB-967A9341C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28398D-1CAB-CB4C-A43C-4AFD3AF52558}"/>
              </a:ext>
            </a:extLst>
          </p:cNvPr>
          <p:cNvSpPr>
            <a:spLocks noGrp="1"/>
          </p:cNvSpPr>
          <p:nvPr>
            <p:ph type="title"/>
          </p:nvPr>
        </p:nvSpPr>
        <p:spPr>
          <a:xfrm>
            <a:off x="719970" y="464326"/>
            <a:ext cx="6033117" cy="817599"/>
          </a:xfrm>
        </p:spPr>
        <p:txBody>
          <a:bodyPr>
            <a:normAutofit/>
          </a:bodyPr>
          <a:lstStyle/>
          <a:p>
            <a:pPr algn="ctr"/>
            <a:r>
              <a:rPr lang="en-US" sz="3600" dirty="0">
                <a:latin typeface="Gurmukhi MN" panose="02020600050405020304" pitchFamily="18" charset="0"/>
                <a:cs typeface="Gurmukhi MN" panose="02020600050405020304" pitchFamily="18" charset="0"/>
              </a:rPr>
              <a:t>Business Problem </a:t>
            </a:r>
          </a:p>
        </p:txBody>
      </p:sp>
      <p:sp>
        <p:nvSpPr>
          <p:cNvPr id="3" name="Content Placeholder 2">
            <a:extLst>
              <a:ext uri="{FF2B5EF4-FFF2-40B4-BE49-F238E27FC236}">
                <a16:creationId xmlns:a16="http://schemas.microsoft.com/office/drawing/2014/main" id="{68ADD9DC-6367-FA4C-93A1-30551328B5EC}"/>
              </a:ext>
            </a:extLst>
          </p:cNvPr>
          <p:cNvSpPr>
            <a:spLocks noGrp="1"/>
          </p:cNvSpPr>
          <p:nvPr>
            <p:ph idx="1"/>
          </p:nvPr>
        </p:nvSpPr>
        <p:spPr>
          <a:xfrm>
            <a:off x="719970" y="1422400"/>
            <a:ext cx="6163431" cy="4797426"/>
          </a:xfrm>
        </p:spPr>
        <p:txBody>
          <a:bodyPr>
            <a:normAutofit/>
          </a:bodyPr>
          <a:lstStyle/>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The graduate admission process at College of Business is a manual process. </a:t>
            </a:r>
          </a:p>
          <a:p>
            <a:pPr marL="342900" indent="-342900" algn="just">
              <a:lnSpc>
                <a:spcPct val="90000"/>
              </a:lnSpc>
              <a:buFont typeface="Arial" panose="020B0604020202020204" pitchFamily="34" charset="0"/>
              <a:buChar char="•"/>
            </a:pPr>
            <a:r>
              <a:rPr lang="en-US" sz="2000" b="0" dirty="0">
                <a:solidFill>
                  <a:srgbClr val="413E3E"/>
                </a:solidFill>
                <a:latin typeface="Times New Roman" panose="02020603050405020304" pitchFamily="18" charset="0"/>
                <a:cs typeface="Times New Roman" panose="02020603050405020304" pitchFamily="18" charset="0"/>
              </a:rPr>
              <a:t>They receive thousands of emails containing unstructured, free-form text, attachments and even images. </a:t>
            </a:r>
          </a:p>
          <a:p>
            <a:pPr marL="342900" indent="-342900" algn="just">
              <a:lnSpc>
                <a:spcPct val="90000"/>
              </a:lnSpc>
              <a:buFont typeface="Arial" panose="020B0604020202020204" pitchFamily="34" charset="0"/>
              <a:buChar char="•"/>
            </a:pPr>
            <a:r>
              <a:rPr lang="en-US" sz="2000" b="0" dirty="0">
                <a:solidFill>
                  <a:srgbClr val="413E3E"/>
                </a:solidFill>
                <a:latin typeface="Times New Roman" panose="02020603050405020304" pitchFamily="18" charset="0"/>
                <a:cs typeface="Times New Roman" panose="02020603050405020304" pitchFamily="18" charset="0"/>
              </a:rPr>
              <a:t>Timely review, acknowledgment and routing to right people is critical. </a:t>
            </a:r>
          </a:p>
          <a:p>
            <a:pPr marL="342900" indent="-342900" algn="just">
              <a:lnSpc>
                <a:spcPct val="90000"/>
              </a:lnSpc>
              <a:buFont typeface="Arial" panose="020B0604020202020204" pitchFamily="34" charset="0"/>
              <a:buChar char="•"/>
            </a:pPr>
            <a:r>
              <a:rPr lang="en-US" sz="2000" b="0" dirty="0">
                <a:solidFill>
                  <a:srgbClr val="413E3E"/>
                </a:solidFill>
                <a:latin typeface="Times New Roman" panose="02020603050405020304" pitchFamily="18" charset="0"/>
                <a:cs typeface="Times New Roman" panose="02020603050405020304" pitchFamily="18" charset="0"/>
              </a:rPr>
              <a:t>However, email triage at this scale involving people to review and route to the right departments takes time and precious resources.</a:t>
            </a:r>
            <a:endParaRPr lang="en-US" sz="2000" b="0" dirty="0">
              <a:latin typeface="Times New Roman" panose="02020603050405020304" pitchFamily="18" charset="0"/>
              <a:cs typeface="Times New Roman" panose="02020603050405020304" pitchFamily="18" charset="0"/>
            </a:endParaRPr>
          </a:p>
          <a:p>
            <a:pPr marL="342900" indent="-342900" algn="just">
              <a:lnSpc>
                <a:spcPct val="90000"/>
              </a:lnSpc>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Reinventing the process with an automated email classification system to improve the customer experience.</a:t>
            </a:r>
          </a:p>
          <a:p>
            <a:pPr marL="342900" indent="-342900" algn="just">
              <a:lnSpc>
                <a:spcPct val="9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But Do we even need an AI solution?</a:t>
            </a:r>
            <a:endParaRPr lang="en-US" sz="2500" dirty="0">
              <a:latin typeface="Times New Roman" panose="02020603050405020304" pitchFamily="18" charset="0"/>
              <a:cs typeface="Times New Roman" panose="02020603050405020304" pitchFamily="18" charset="0"/>
            </a:endParaRPr>
          </a:p>
        </p:txBody>
      </p:sp>
      <p:sp>
        <p:nvSpPr>
          <p:cNvPr id="27" name="Freeform: Shape 26">
            <a:extLst>
              <a:ext uri="{FF2B5EF4-FFF2-40B4-BE49-F238E27FC236}">
                <a16:creationId xmlns:a16="http://schemas.microsoft.com/office/drawing/2014/main" id="{759E7E4E-81AC-4FFE-A96F-B398ED3E94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457307" y="1250519"/>
            <a:ext cx="5689735" cy="4339710"/>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solidFill>
            <a:schemeClr val="bg1"/>
          </a:solidFill>
          <a:ln w="19050" cap="flat">
            <a:noFill/>
            <a:prstDash val="solid"/>
            <a:miter/>
          </a:ln>
        </p:spPr>
        <p:txBody>
          <a:bodyPr wrap="square" rtlCol="0" anchor="ctr">
            <a:noAutofit/>
          </a:bodyPr>
          <a:lstStyle/>
          <a:p>
            <a:endParaRPr lang="en-US"/>
          </a:p>
        </p:txBody>
      </p:sp>
      <p:pic>
        <p:nvPicPr>
          <p:cNvPr id="11" name="Picture 10" descr="Text&#10;&#10;Description automatically generated with medium confidence">
            <a:extLst>
              <a:ext uri="{FF2B5EF4-FFF2-40B4-BE49-F238E27FC236}">
                <a16:creationId xmlns:a16="http://schemas.microsoft.com/office/drawing/2014/main" id="{AB84A9F9-D17A-D34A-801B-6FE31E109DFA}"/>
              </a:ext>
            </a:extLst>
          </p:cNvPr>
          <p:cNvPicPr>
            <a:picLocks noChangeAspect="1"/>
          </p:cNvPicPr>
          <p:nvPr/>
        </p:nvPicPr>
        <p:blipFill>
          <a:blip r:embed="rId3"/>
          <a:stretch>
            <a:fillRect/>
          </a:stretch>
        </p:blipFill>
        <p:spPr>
          <a:xfrm>
            <a:off x="8639033" y="592758"/>
            <a:ext cx="1607824" cy="1743937"/>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DA3545C1-37C4-0248-8929-5B47F8B4E7D8}"/>
              </a:ext>
            </a:extLst>
          </p:cNvPr>
          <p:cNvPicPr>
            <a:picLocks noChangeAspect="1"/>
          </p:cNvPicPr>
          <p:nvPr/>
        </p:nvPicPr>
        <p:blipFill>
          <a:blip r:embed="rId4"/>
          <a:stretch>
            <a:fillRect/>
          </a:stretch>
        </p:blipFill>
        <p:spPr>
          <a:xfrm>
            <a:off x="8639034" y="2600122"/>
            <a:ext cx="1607823" cy="1657756"/>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181332B2-A756-DD4C-8538-91D4D413A622}"/>
              </a:ext>
            </a:extLst>
          </p:cNvPr>
          <p:cNvPicPr>
            <a:picLocks noChangeAspect="1"/>
          </p:cNvPicPr>
          <p:nvPr/>
        </p:nvPicPr>
        <p:blipFill>
          <a:blip r:embed="rId5"/>
          <a:stretch>
            <a:fillRect/>
          </a:stretch>
        </p:blipFill>
        <p:spPr>
          <a:xfrm>
            <a:off x="8594800" y="4521305"/>
            <a:ext cx="1918691" cy="1615740"/>
          </a:xfrm>
          <a:prstGeom prst="rect">
            <a:avLst/>
          </a:prstGeom>
        </p:spPr>
      </p:pic>
      <p:sp>
        <p:nvSpPr>
          <p:cNvPr id="29" name="Freeform: Shape 28">
            <a:extLst>
              <a:ext uri="{FF2B5EF4-FFF2-40B4-BE49-F238E27FC236}">
                <a16:creationId xmlns:a16="http://schemas.microsoft.com/office/drawing/2014/main" id="{CBFD6B65-6A90-4C50-9533-D82D69013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flipV="1">
            <a:off x="6504795" y="1205103"/>
            <a:ext cx="5689735" cy="4339710"/>
          </a:xfrm>
          <a:custGeom>
            <a:avLst/>
            <a:gdLst>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34742 w 11603130"/>
              <a:gd name="connsiteY11" fmla="*/ 5912754 h 6362961"/>
              <a:gd name="connsiteX12" fmla="*/ 8343333 w 11603130"/>
              <a:gd name="connsiteY12" fmla="*/ 6362961 h 6362961"/>
              <a:gd name="connsiteX13" fmla="*/ 8951337 w 11603130"/>
              <a:gd name="connsiteY13" fmla="*/ 5912879 h 6362961"/>
              <a:gd name="connsiteX14" fmla="*/ 9710371 w 11603130"/>
              <a:gd name="connsiteY14" fmla="*/ 5911624 h 6362961"/>
              <a:gd name="connsiteX15" fmla="*/ 9804791 w 11603130"/>
              <a:gd name="connsiteY15" fmla="*/ 5908320 h 6362961"/>
              <a:gd name="connsiteX16" fmla="*/ 9863784 w 11603130"/>
              <a:gd name="connsiteY16" fmla="*/ 5909115 h 6362961"/>
              <a:gd name="connsiteX17" fmla="*/ 10007288 w 11603130"/>
              <a:gd name="connsiteY17" fmla="*/ 5914499 h 6362961"/>
              <a:gd name="connsiteX18" fmla="*/ 10927227 w 11603130"/>
              <a:gd name="connsiteY18" fmla="*/ 5922366 h 6362961"/>
              <a:gd name="connsiteX19" fmla="*/ 11562333 w 11603130"/>
              <a:gd name="connsiteY19" fmla="*/ 5906085 h 6362961"/>
              <a:gd name="connsiteX20" fmla="*/ 11571244 w 11603130"/>
              <a:gd name="connsiteY20" fmla="*/ 2621674 h 6362961"/>
              <a:gd name="connsiteX21" fmla="*/ 11561892 w 11603130"/>
              <a:gd name="connsiteY21" fmla="*/ 176313 h 6362961"/>
              <a:gd name="connsiteX22" fmla="*/ 11289537 w 11603130"/>
              <a:gd name="connsiteY22" fmla="*/ 107615 h 6362961"/>
              <a:gd name="connsiteX23" fmla="*/ 10689999 w 11603130"/>
              <a:gd name="connsiteY23" fmla="*/ 70591 h 6362961"/>
              <a:gd name="connsiteX24" fmla="*/ 7599878 w 11603130"/>
              <a:gd name="connsiteY24" fmla="*/ 7591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168400 w 11603130"/>
              <a:gd name="connsiteY10" fmla="*/ 5914173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8143603 w 11603130"/>
              <a:gd name="connsiteY9" fmla="*/ 5913030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5623915 w 11603130"/>
              <a:gd name="connsiteY8" fmla="*/ 5947064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6347077 w 11603130"/>
              <a:gd name="connsiteY9" fmla="*/ 5954091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8444794 w 11603130"/>
              <a:gd name="connsiteY10" fmla="*/ 5914172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62961"/>
              <a:gd name="connsiteX1" fmla="*/ 304663 w 11603130"/>
              <a:gd name="connsiteY1" fmla="*/ 10761 h 6362961"/>
              <a:gd name="connsiteX2" fmla="*/ 0 w 11603130"/>
              <a:gd name="connsiteY2" fmla="*/ 47942 h 6362961"/>
              <a:gd name="connsiteX3" fmla="*/ 0 w 11603130"/>
              <a:gd name="connsiteY3" fmla="*/ 909146 h 6362961"/>
              <a:gd name="connsiteX4" fmla="*/ 4597 w 11603130"/>
              <a:gd name="connsiteY4" fmla="*/ 909146 h 6362961"/>
              <a:gd name="connsiteX5" fmla="*/ 8568 w 11603130"/>
              <a:gd name="connsiteY5" fmla="*/ 1088908 h 6362961"/>
              <a:gd name="connsiteX6" fmla="*/ 88972 w 11603130"/>
              <a:gd name="connsiteY6" fmla="*/ 3523848 h 6362961"/>
              <a:gd name="connsiteX7" fmla="*/ 148480 w 11603130"/>
              <a:gd name="connsiteY7" fmla="*/ 5930841 h 6362961"/>
              <a:gd name="connsiteX8" fmla="*/ 2638911 w 11603130"/>
              <a:gd name="connsiteY8" fmla="*/ 5933377 h 6362961"/>
              <a:gd name="connsiteX9" fmla="*/ 4080684 w 11603130"/>
              <a:gd name="connsiteY9" fmla="*/ 5926717 h 6362961"/>
              <a:gd name="connsiteX10" fmla="*/ 5045206 w 11603130"/>
              <a:gd name="connsiteY10" fmla="*/ 5927859 h 6362961"/>
              <a:gd name="connsiteX11" fmla="*/ 8343333 w 11603130"/>
              <a:gd name="connsiteY11" fmla="*/ 6362961 h 6362961"/>
              <a:gd name="connsiteX12" fmla="*/ 8951337 w 11603130"/>
              <a:gd name="connsiteY12" fmla="*/ 5912879 h 6362961"/>
              <a:gd name="connsiteX13" fmla="*/ 9710371 w 11603130"/>
              <a:gd name="connsiteY13" fmla="*/ 5911624 h 6362961"/>
              <a:gd name="connsiteX14" fmla="*/ 9804791 w 11603130"/>
              <a:gd name="connsiteY14" fmla="*/ 5908320 h 6362961"/>
              <a:gd name="connsiteX15" fmla="*/ 9863784 w 11603130"/>
              <a:gd name="connsiteY15" fmla="*/ 5909115 h 6362961"/>
              <a:gd name="connsiteX16" fmla="*/ 10007288 w 11603130"/>
              <a:gd name="connsiteY16" fmla="*/ 5914499 h 6362961"/>
              <a:gd name="connsiteX17" fmla="*/ 10927227 w 11603130"/>
              <a:gd name="connsiteY17" fmla="*/ 5922366 h 6362961"/>
              <a:gd name="connsiteX18" fmla="*/ 11562333 w 11603130"/>
              <a:gd name="connsiteY18" fmla="*/ 5906085 h 6362961"/>
              <a:gd name="connsiteX19" fmla="*/ 11571244 w 11603130"/>
              <a:gd name="connsiteY19" fmla="*/ 2621674 h 6362961"/>
              <a:gd name="connsiteX20" fmla="*/ 11561892 w 11603130"/>
              <a:gd name="connsiteY20" fmla="*/ 176313 h 6362961"/>
              <a:gd name="connsiteX21" fmla="*/ 11289537 w 11603130"/>
              <a:gd name="connsiteY21" fmla="*/ 107615 h 6362961"/>
              <a:gd name="connsiteX22" fmla="*/ 10689999 w 11603130"/>
              <a:gd name="connsiteY22" fmla="*/ 70591 h 6362961"/>
              <a:gd name="connsiteX23" fmla="*/ 7599878 w 11603130"/>
              <a:gd name="connsiteY23" fmla="*/ 75910 h 6362961"/>
              <a:gd name="connsiteX24" fmla="*/ 1892744 w 11603130"/>
              <a:gd name="connsiteY24" fmla="*/ 0 h 6362961"/>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8951337 w 11603130"/>
              <a:gd name="connsiteY12" fmla="*/ 5912879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42722 w 11603130"/>
              <a:gd name="connsiteY12" fmla="*/ 5885506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9863784 w 11603130"/>
              <a:gd name="connsiteY15" fmla="*/ 5909115 h 6335587"/>
              <a:gd name="connsiteX16" fmla="*/ 10007288 w 11603130"/>
              <a:gd name="connsiteY16" fmla="*/ 5914499 h 6335587"/>
              <a:gd name="connsiteX17" fmla="*/ 10927227 w 11603130"/>
              <a:gd name="connsiteY17" fmla="*/ 5922366 h 6335587"/>
              <a:gd name="connsiteX18" fmla="*/ 11562333 w 11603130"/>
              <a:gd name="connsiteY18" fmla="*/ 5906085 h 6335587"/>
              <a:gd name="connsiteX19" fmla="*/ 11571244 w 11603130"/>
              <a:gd name="connsiteY19" fmla="*/ 2621674 h 6335587"/>
              <a:gd name="connsiteX20" fmla="*/ 11561892 w 11603130"/>
              <a:gd name="connsiteY20" fmla="*/ 176313 h 6335587"/>
              <a:gd name="connsiteX21" fmla="*/ 11289537 w 11603130"/>
              <a:gd name="connsiteY21" fmla="*/ 107615 h 6335587"/>
              <a:gd name="connsiteX22" fmla="*/ 10689999 w 11603130"/>
              <a:gd name="connsiteY22" fmla="*/ 70591 h 6335587"/>
              <a:gd name="connsiteX23" fmla="*/ 7599878 w 11603130"/>
              <a:gd name="connsiteY23" fmla="*/ 75910 h 6335587"/>
              <a:gd name="connsiteX24" fmla="*/ 1892744 w 11603130"/>
              <a:gd name="connsiteY24"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408556 w 11603130"/>
              <a:gd name="connsiteY12" fmla="*/ 5899194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9804791 w 11603130"/>
              <a:gd name="connsiteY14" fmla="*/ 5908320 h 6335587"/>
              <a:gd name="connsiteX15" fmla="*/ 10007288 w 11603130"/>
              <a:gd name="connsiteY15" fmla="*/ 5914499 h 6335587"/>
              <a:gd name="connsiteX16" fmla="*/ 10927227 w 11603130"/>
              <a:gd name="connsiteY16" fmla="*/ 5922366 h 6335587"/>
              <a:gd name="connsiteX17" fmla="*/ 11562333 w 11603130"/>
              <a:gd name="connsiteY17" fmla="*/ 5906085 h 6335587"/>
              <a:gd name="connsiteX18" fmla="*/ 11571244 w 11603130"/>
              <a:gd name="connsiteY18" fmla="*/ 2621674 h 6335587"/>
              <a:gd name="connsiteX19" fmla="*/ 11561892 w 11603130"/>
              <a:gd name="connsiteY19" fmla="*/ 176313 h 6335587"/>
              <a:gd name="connsiteX20" fmla="*/ 11289537 w 11603130"/>
              <a:gd name="connsiteY20" fmla="*/ 107615 h 6335587"/>
              <a:gd name="connsiteX21" fmla="*/ 10689999 w 11603130"/>
              <a:gd name="connsiteY21" fmla="*/ 70591 h 6335587"/>
              <a:gd name="connsiteX22" fmla="*/ 7599878 w 11603130"/>
              <a:gd name="connsiteY22" fmla="*/ 75910 h 6335587"/>
              <a:gd name="connsiteX23" fmla="*/ 1892744 w 11603130"/>
              <a:gd name="connsiteY23"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710371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568 w 11603130"/>
              <a:gd name="connsiteY5" fmla="*/ 1088908 h 6335587"/>
              <a:gd name="connsiteX6" fmla="*/ 88972 w 11603130"/>
              <a:gd name="connsiteY6" fmla="*/ 3523848 h 6335587"/>
              <a:gd name="connsiteX7" fmla="*/ 148480 w 11603130"/>
              <a:gd name="connsiteY7" fmla="*/ 5930841 h 6335587"/>
              <a:gd name="connsiteX8" fmla="*/ 2638911 w 11603130"/>
              <a:gd name="connsiteY8" fmla="*/ 5933377 h 6335587"/>
              <a:gd name="connsiteX9" fmla="*/ 4080684 w 11603130"/>
              <a:gd name="connsiteY9" fmla="*/ 5926717 h 6335587"/>
              <a:gd name="connsiteX10" fmla="*/ 5045206 w 11603130"/>
              <a:gd name="connsiteY10" fmla="*/ 5927859 h 6335587"/>
              <a:gd name="connsiteX11" fmla="*/ 5855834 w 11603130"/>
              <a:gd name="connsiteY11" fmla="*/ 6335587 h 6335587"/>
              <a:gd name="connsiteX12" fmla="*/ 6274422 w 11603130"/>
              <a:gd name="connsiteY12" fmla="*/ 5903346 h 6335587"/>
              <a:gd name="connsiteX13" fmla="*/ 9098386 w 11603130"/>
              <a:gd name="connsiteY13" fmla="*/ 5911624 h 6335587"/>
              <a:gd name="connsiteX14" fmla="*/ 10007288 w 11603130"/>
              <a:gd name="connsiteY14" fmla="*/ 5914499 h 6335587"/>
              <a:gd name="connsiteX15" fmla="*/ 10927227 w 11603130"/>
              <a:gd name="connsiteY15" fmla="*/ 5922366 h 6335587"/>
              <a:gd name="connsiteX16" fmla="*/ 11562333 w 11603130"/>
              <a:gd name="connsiteY16" fmla="*/ 5906085 h 6335587"/>
              <a:gd name="connsiteX17" fmla="*/ 11571244 w 11603130"/>
              <a:gd name="connsiteY17" fmla="*/ 2621674 h 6335587"/>
              <a:gd name="connsiteX18" fmla="*/ 11561892 w 11603130"/>
              <a:gd name="connsiteY18" fmla="*/ 176313 h 6335587"/>
              <a:gd name="connsiteX19" fmla="*/ 11289537 w 11603130"/>
              <a:gd name="connsiteY19" fmla="*/ 107615 h 6335587"/>
              <a:gd name="connsiteX20" fmla="*/ 10689999 w 11603130"/>
              <a:gd name="connsiteY20" fmla="*/ 70591 h 6335587"/>
              <a:gd name="connsiteX21" fmla="*/ 7599878 w 11603130"/>
              <a:gd name="connsiteY21" fmla="*/ 75910 h 6335587"/>
              <a:gd name="connsiteX22" fmla="*/ 1892744 w 11603130"/>
              <a:gd name="connsiteY22" fmla="*/ 0 h 6335587"/>
              <a:gd name="connsiteX0" fmla="*/ 1892744 w 11603130"/>
              <a:gd name="connsiteY0" fmla="*/ 0 h 6335587"/>
              <a:gd name="connsiteX1" fmla="*/ 304663 w 11603130"/>
              <a:gd name="connsiteY1" fmla="*/ 10761 h 6335587"/>
              <a:gd name="connsiteX2" fmla="*/ 0 w 11603130"/>
              <a:gd name="connsiteY2" fmla="*/ 47942 h 6335587"/>
              <a:gd name="connsiteX3" fmla="*/ 0 w 11603130"/>
              <a:gd name="connsiteY3" fmla="*/ 909146 h 6335587"/>
              <a:gd name="connsiteX4" fmla="*/ 4597 w 11603130"/>
              <a:gd name="connsiteY4" fmla="*/ 909146 h 6335587"/>
              <a:gd name="connsiteX5" fmla="*/ 88972 w 11603130"/>
              <a:gd name="connsiteY5" fmla="*/ 3523848 h 6335587"/>
              <a:gd name="connsiteX6" fmla="*/ 148480 w 11603130"/>
              <a:gd name="connsiteY6" fmla="*/ 5930841 h 6335587"/>
              <a:gd name="connsiteX7" fmla="*/ 2638911 w 11603130"/>
              <a:gd name="connsiteY7" fmla="*/ 5933377 h 6335587"/>
              <a:gd name="connsiteX8" fmla="*/ 4080684 w 11603130"/>
              <a:gd name="connsiteY8" fmla="*/ 5926717 h 6335587"/>
              <a:gd name="connsiteX9" fmla="*/ 5045206 w 11603130"/>
              <a:gd name="connsiteY9" fmla="*/ 5927859 h 6335587"/>
              <a:gd name="connsiteX10" fmla="*/ 5855834 w 11603130"/>
              <a:gd name="connsiteY10" fmla="*/ 6335587 h 6335587"/>
              <a:gd name="connsiteX11" fmla="*/ 6274422 w 11603130"/>
              <a:gd name="connsiteY11" fmla="*/ 5903346 h 6335587"/>
              <a:gd name="connsiteX12" fmla="*/ 9098386 w 11603130"/>
              <a:gd name="connsiteY12" fmla="*/ 5911624 h 6335587"/>
              <a:gd name="connsiteX13" fmla="*/ 10007288 w 11603130"/>
              <a:gd name="connsiteY13" fmla="*/ 5914499 h 6335587"/>
              <a:gd name="connsiteX14" fmla="*/ 10927227 w 11603130"/>
              <a:gd name="connsiteY14" fmla="*/ 5922366 h 6335587"/>
              <a:gd name="connsiteX15" fmla="*/ 11562333 w 11603130"/>
              <a:gd name="connsiteY15" fmla="*/ 5906085 h 6335587"/>
              <a:gd name="connsiteX16" fmla="*/ 11571244 w 11603130"/>
              <a:gd name="connsiteY16" fmla="*/ 2621674 h 6335587"/>
              <a:gd name="connsiteX17" fmla="*/ 11561892 w 11603130"/>
              <a:gd name="connsiteY17" fmla="*/ 176313 h 6335587"/>
              <a:gd name="connsiteX18" fmla="*/ 11289537 w 11603130"/>
              <a:gd name="connsiteY18" fmla="*/ 107615 h 6335587"/>
              <a:gd name="connsiteX19" fmla="*/ 10689999 w 11603130"/>
              <a:gd name="connsiteY19" fmla="*/ 70591 h 6335587"/>
              <a:gd name="connsiteX20" fmla="*/ 7599878 w 11603130"/>
              <a:gd name="connsiteY20" fmla="*/ 75910 h 6335587"/>
              <a:gd name="connsiteX21" fmla="*/ 1892744 w 11603130"/>
              <a:gd name="connsiteY21" fmla="*/ 0 h 6335587"/>
              <a:gd name="connsiteX0" fmla="*/ 1892744 w 12087184"/>
              <a:gd name="connsiteY0" fmla="*/ 0 h 6335587"/>
              <a:gd name="connsiteX1" fmla="*/ 304663 w 12087184"/>
              <a:gd name="connsiteY1" fmla="*/ 10761 h 6335587"/>
              <a:gd name="connsiteX2" fmla="*/ 0 w 12087184"/>
              <a:gd name="connsiteY2" fmla="*/ 47942 h 6335587"/>
              <a:gd name="connsiteX3" fmla="*/ 0 w 12087184"/>
              <a:gd name="connsiteY3" fmla="*/ 909146 h 6335587"/>
              <a:gd name="connsiteX4" fmla="*/ 4597 w 12087184"/>
              <a:gd name="connsiteY4" fmla="*/ 909146 h 6335587"/>
              <a:gd name="connsiteX5" fmla="*/ 88972 w 12087184"/>
              <a:gd name="connsiteY5" fmla="*/ 3523848 h 6335587"/>
              <a:gd name="connsiteX6" fmla="*/ 148480 w 12087184"/>
              <a:gd name="connsiteY6" fmla="*/ 5930841 h 6335587"/>
              <a:gd name="connsiteX7" fmla="*/ 2638911 w 12087184"/>
              <a:gd name="connsiteY7" fmla="*/ 5933377 h 6335587"/>
              <a:gd name="connsiteX8" fmla="*/ 4080684 w 12087184"/>
              <a:gd name="connsiteY8" fmla="*/ 5926717 h 6335587"/>
              <a:gd name="connsiteX9" fmla="*/ 5045206 w 12087184"/>
              <a:gd name="connsiteY9" fmla="*/ 5927859 h 6335587"/>
              <a:gd name="connsiteX10" fmla="*/ 5855834 w 12087184"/>
              <a:gd name="connsiteY10" fmla="*/ 6335587 h 6335587"/>
              <a:gd name="connsiteX11" fmla="*/ 6274422 w 12087184"/>
              <a:gd name="connsiteY11" fmla="*/ 5903346 h 6335587"/>
              <a:gd name="connsiteX12" fmla="*/ 9098386 w 12087184"/>
              <a:gd name="connsiteY12" fmla="*/ 5911624 h 6335587"/>
              <a:gd name="connsiteX13" fmla="*/ 10007288 w 12087184"/>
              <a:gd name="connsiteY13" fmla="*/ 5914499 h 6335587"/>
              <a:gd name="connsiteX14" fmla="*/ 10927227 w 12087184"/>
              <a:gd name="connsiteY14" fmla="*/ 5922366 h 6335587"/>
              <a:gd name="connsiteX15" fmla="*/ 12085310 w 12087184"/>
              <a:gd name="connsiteY15" fmla="*/ 5921320 h 6335587"/>
              <a:gd name="connsiteX16" fmla="*/ 11571244 w 12087184"/>
              <a:gd name="connsiteY16" fmla="*/ 2621674 h 6335587"/>
              <a:gd name="connsiteX17" fmla="*/ 11561892 w 12087184"/>
              <a:gd name="connsiteY17" fmla="*/ 176313 h 6335587"/>
              <a:gd name="connsiteX18" fmla="*/ 11289537 w 12087184"/>
              <a:gd name="connsiteY18" fmla="*/ 107615 h 6335587"/>
              <a:gd name="connsiteX19" fmla="*/ 10689999 w 12087184"/>
              <a:gd name="connsiteY19" fmla="*/ 70591 h 6335587"/>
              <a:gd name="connsiteX20" fmla="*/ 7599878 w 12087184"/>
              <a:gd name="connsiteY20" fmla="*/ 75910 h 6335587"/>
              <a:gd name="connsiteX21" fmla="*/ 1892744 w 12087184"/>
              <a:gd name="connsiteY21" fmla="*/ 0 h 6335587"/>
              <a:gd name="connsiteX0" fmla="*/ 1892744 w 12096545"/>
              <a:gd name="connsiteY0" fmla="*/ 24998 h 6360585"/>
              <a:gd name="connsiteX1" fmla="*/ 304663 w 12096545"/>
              <a:gd name="connsiteY1" fmla="*/ 35759 h 6360585"/>
              <a:gd name="connsiteX2" fmla="*/ 0 w 12096545"/>
              <a:gd name="connsiteY2" fmla="*/ 72940 h 6360585"/>
              <a:gd name="connsiteX3" fmla="*/ 0 w 12096545"/>
              <a:gd name="connsiteY3" fmla="*/ 934144 h 6360585"/>
              <a:gd name="connsiteX4" fmla="*/ 4597 w 12096545"/>
              <a:gd name="connsiteY4" fmla="*/ 934144 h 6360585"/>
              <a:gd name="connsiteX5" fmla="*/ 88972 w 12096545"/>
              <a:gd name="connsiteY5" fmla="*/ 3548846 h 6360585"/>
              <a:gd name="connsiteX6" fmla="*/ 148480 w 12096545"/>
              <a:gd name="connsiteY6" fmla="*/ 5955839 h 6360585"/>
              <a:gd name="connsiteX7" fmla="*/ 2638911 w 12096545"/>
              <a:gd name="connsiteY7" fmla="*/ 5958375 h 6360585"/>
              <a:gd name="connsiteX8" fmla="*/ 4080684 w 12096545"/>
              <a:gd name="connsiteY8" fmla="*/ 5951715 h 6360585"/>
              <a:gd name="connsiteX9" fmla="*/ 5045206 w 12096545"/>
              <a:gd name="connsiteY9" fmla="*/ 5952857 h 6360585"/>
              <a:gd name="connsiteX10" fmla="*/ 5855834 w 12096545"/>
              <a:gd name="connsiteY10" fmla="*/ 6360585 h 6360585"/>
              <a:gd name="connsiteX11" fmla="*/ 6274422 w 12096545"/>
              <a:gd name="connsiteY11" fmla="*/ 5928344 h 6360585"/>
              <a:gd name="connsiteX12" fmla="*/ 9098386 w 12096545"/>
              <a:gd name="connsiteY12" fmla="*/ 5936622 h 6360585"/>
              <a:gd name="connsiteX13" fmla="*/ 10007288 w 12096545"/>
              <a:gd name="connsiteY13" fmla="*/ 5939497 h 6360585"/>
              <a:gd name="connsiteX14" fmla="*/ 10927227 w 12096545"/>
              <a:gd name="connsiteY14" fmla="*/ 5947364 h 6360585"/>
              <a:gd name="connsiteX15" fmla="*/ 12085310 w 12096545"/>
              <a:gd name="connsiteY15" fmla="*/ 5946318 h 6360585"/>
              <a:gd name="connsiteX16" fmla="*/ 12063456 w 12096545"/>
              <a:gd name="connsiteY16" fmla="*/ 2646672 h 6360585"/>
              <a:gd name="connsiteX17" fmla="*/ 11561892 w 12096545"/>
              <a:gd name="connsiteY17" fmla="*/ 201311 h 6360585"/>
              <a:gd name="connsiteX18" fmla="*/ 11289537 w 12096545"/>
              <a:gd name="connsiteY18" fmla="*/ 132613 h 6360585"/>
              <a:gd name="connsiteX19" fmla="*/ 10689999 w 12096545"/>
              <a:gd name="connsiteY19" fmla="*/ 95589 h 6360585"/>
              <a:gd name="connsiteX20" fmla="*/ 7599878 w 12096545"/>
              <a:gd name="connsiteY20" fmla="*/ 100908 h 6360585"/>
              <a:gd name="connsiteX21" fmla="*/ 1892744 w 12096545"/>
              <a:gd name="connsiteY21" fmla="*/ 24998 h 6360585"/>
              <a:gd name="connsiteX0" fmla="*/ 1892744 w 12127183"/>
              <a:gd name="connsiteY0" fmla="*/ 24998 h 6360585"/>
              <a:gd name="connsiteX1" fmla="*/ 304663 w 12127183"/>
              <a:gd name="connsiteY1" fmla="*/ 35759 h 6360585"/>
              <a:gd name="connsiteX2" fmla="*/ 0 w 12127183"/>
              <a:gd name="connsiteY2" fmla="*/ 72940 h 6360585"/>
              <a:gd name="connsiteX3" fmla="*/ 0 w 12127183"/>
              <a:gd name="connsiteY3" fmla="*/ 934144 h 6360585"/>
              <a:gd name="connsiteX4" fmla="*/ 4597 w 12127183"/>
              <a:gd name="connsiteY4" fmla="*/ 934144 h 6360585"/>
              <a:gd name="connsiteX5" fmla="*/ 88972 w 12127183"/>
              <a:gd name="connsiteY5" fmla="*/ 3548846 h 6360585"/>
              <a:gd name="connsiteX6" fmla="*/ 148480 w 12127183"/>
              <a:gd name="connsiteY6" fmla="*/ 5955839 h 6360585"/>
              <a:gd name="connsiteX7" fmla="*/ 2638911 w 12127183"/>
              <a:gd name="connsiteY7" fmla="*/ 5958375 h 6360585"/>
              <a:gd name="connsiteX8" fmla="*/ 4080684 w 12127183"/>
              <a:gd name="connsiteY8" fmla="*/ 5951715 h 6360585"/>
              <a:gd name="connsiteX9" fmla="*/ 5045206 w 12127183"/>
              <a:gd name="connsiteY9" fmla="*/ 5952857 h 6360585"/>
              <a:gd name="connsiteX10" fmla="*/ 5855834 w 12127183"/>
              <a:gd name="connsiteY10" fmla="*/ 6360585 h 6360585"/>
              <a:gd name="connsiteX11" fmla="*/ 6274422 w 12127183"/>
              <a:gd name="connsiteY11" fmla="*/ 5928344 h 6360585"/>
              <a:gd name="connsiteX12" fmla="*/ 9098386 w 12127183"/>
              <a:gd name="connsiteY12" fmla="*/ 5936622 h 6360585"/>
              <a:gd name="connsiteX13" fmla="*/ 10007288 w 12127183"/>
              <a:gd name="connsiteY13" fmla="*/ 5939497 h 6360585"/>
              <a:gd name="connsiteX14" fmla="*/ 10927227 w 12127183"/>
              <a:gd name="connsiteY14" fmla="*/ 5947364 h 6360585"/>
              <a:gd name="connsiteX15" fmla="*/ 12085310 w 12127183"/>
              <a:gd name="connsiteY15" fmla="*/ 5946318 h 6360585"/>
              <a:gd name="connsiteX16" fmla="*/ 12063456 w 12127183"/>
              <a:gd name="connsiteY16" fmla="*/ 2646672 h 6360585"/>
              <a:gd name="connsiteX17" fmla="*/ 12054104 w 12127183"/>
              <a:gd name="connsiteY17" fmla="*/ 201311 h 6360585"/>
              <a:gd name="connsiteX18" fmla="*/ 11289537 w 12127183"/>
              <a:gd name="connsiteY18" fmla="*/ 132613 h 6360585"/>
              <a:gd name="connsiteX19" fmla="*/ 10689999 w 12127183"/>
              <a:gd name="connsiteY19" fmla="*/ 95589 h 6360585"/>
              <a:gd name="connsiteX20" fmla="*/ 7599878 w 12127183"/>
              <a:gd name="connsiteY20" fmla="*/ 100908 h 6360585"/>
              <a:gd name="connsiteX21" fmla="*/ 1892744 w 12127183"/>
              <a:gd name="connsiteY21" fmla="*/ 24998 h 6360585"/>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689999 w 12114255"/>
              <a:gd name="connsiteY19" fmla="*/ 70591 h 6335587"/>
              <a:gd name="connsiteX20" fmla="*/ 7599878 w 12114255"/>
              <a:gd name="connsiteY20" fmla="*/ 75910 h 6335587"/>
              <a:gd name="connsiteX21" fmla="*/ 1892744 w 12114255"/>
              <a:gd name="connsiteY21" fmla="*/ 0 h 6335587"/>
              <a:gd name="connsiteX0" fmla="*/ 1892744 w 12114253"/>
              <a:gd name="connsiteY0" fmla="*/ 0 h 6335587"/>
              <a:gd name="connsiteX1" fmla="*/ 304663 w 12114253"/>
              <a:gd name="connsiteY1" fmla="*/ 10761 h 6335587"/>
              <a:gd name="connsiteX2" fmla="*/ 0 w 12114253"/>
              <a:gd name="connsiteY2" fmla="*/ 47942 h 6335587"/>
              <a:gd name="connsiteX3" fmla="*/ 0 w 12114253"/>
              <a:gd name="connsiteY3" fmla="*/ 909146 h 6335587"/>
              <a:gd name="connsiteX4" fmla="*/ 4597 w 12114253"/>
              <a:gd name="connsiteY4" fmla="*/ 909146 h 6335587"/>
              <a:gd name="connsiteX5" fmla="*/ 88972 w 12114253"/>
              <a:gd name="connsiteY5" fmla="*/ 3523848 h 6335587"/>
              <a:gd name="connsiteX6" fmla="*/ 148480 w 12114253"/>
              <a:gd name="connsiteY6" fmla="*/ 5930841 h 6335587"/>
              <a:gd name="connsiteX7" fmla="*/ 2638911 w 12114253"/>
              <a:gd name="connsiteY7" fmla="*/ 5933377 h 6335587"/>
              <a:gd name="connsiteX8" fmla="*/ 4080684 w 12114253"/>
              <a:gd name="connsiteY8" fmla="*/ 5926717 h 6335587"/>
              <a:gd name="connsiteX9" fmla="*/ 5045206 w 12114253"/>
              <a:gd name="connsiteY9" fmla="*/ 5927859 h 6335587"/>
              <a:gd name="connsiteX10" fmla="*/ 5855834 w 12114253"/>
              <a:gd name="connsiteY10" fmla="*/ 6335587 h 6335587"/>
              <a:gd name="connsiteX11" fmla="*/ 6274422 w 12114253"/>
              <a:gd name="connsiteY11" fmla="*/ 5903346 h 6335587"/>
              <a:gd name="connsiteX12" fmla="*/ 9098386 w 12114253"/>
              <a:gd name="connsiteY12" fmla="*/ 5911624 h 6335587"/>
              <a:gd name="connsiteX13" fmla="*/ 10007288 w 12114253"/>
              <a:gd name="connsiteY13" fmla="*/ 5914499 h 6335587"/>
              <a:gd name="connsiteX14" fmla="*/ 10927227 w 12114253"/>
              <a:gd name="connsiteY14" fmla="*/ 5922366 h 6335587"/>
              <a:gd name="connsiteX15" fmla="*/ 12085310 w 12114253"/>
              <a:gd name="connsiteY15" fmla="*/ 5921320 h 6335587"/>
              <a:gd name="connsiteX16" fmla="*/ 12063456 w 12114253"/>
              <a:gd name="connsiteY16" fmla="*/ 2621674 h 6335587"/>
              <a:gd name="connsiteX17" fmla="*/ 12054104 w 12114253"/>
              <a:gd name="connsiteY17" fmla="*/ 176313 h 6335587"/>
              <a:gd name="connsiteX18" fmla="*/ 11289537 w 12114253"/>
              <a:gd name="connsiteY18" fmla="*/ 107615 h 6335587"/>
              <a:gd name="connsiteX19" fmla="*/ 10259313 w 12114253"/>
              <a:gd name="connsiteY19" fmla="*/ 101059 h 6335587"/>
              <a:gd name="connsiteX20" fmla="*/ 7599878 w 12114253"/>
              <a:gd name="connsiteY20" fmla="*/ 75910 h 6335587"/>
              <a:gd name="connsiteX21" fmla="*/ 1892744 w 12114253"/>
              <a:gd name="connsiteY21" fmla="*/ 0 h 6335587"/>
              <a:gd name="connsiteX0" fmla="*/ 1892744 w 12114255"/>
              <a:gd name="connsiteY0" fmla="*/ 0 h 6335587"/>
              <a:gd name="connsiteX1" fmla="*/ 304663 w 12114255"/>
              <a:gd name="connsiteY1" fmla="*/ 10761 h 6335587"/>
              <a:gd name="connsiteX2" fmla="*/ 0 w 12114255"/>
              <a:gd name="connsiteY2" fmla="*/ 47942 h 6335587"/>
              <a:gd name="connsiteX3" fmla="*/ 0 w 12114255"/>
              <a:gd name="connsiteY3" fmla="*/ 909146 h 6335587"/>
              <a:gd name="connsiteX4" fmla="*/ 4597 w 12114255"/>
              <a:gd name="connsiteY4" fmla="*/ 909146 h 6335587"/>
              <a:gd name="connsiteX5" fmla="*/ 88972 w 12114255"/>
              <a:gd name="connsiteY5" fmla="*/ 3523848 h 6335587"/>
              <a:gd name="connsiteX6" fmla="*/ 148480 w 12114255"/>
              <a:gd name="connsiteY6" fmla="*/ 5930841 h 6335587"/>
              <a:gd name="connsiteX7" fmla="*/ 2638911 w 12114255"/>
              <a:gd name="connsiteY7" fmla="*/ 5933377 h 6335587"/>
              <a:gd name="connsiteX8" fmla="*/ 4080684 w 12114255"/>
              <a:gd name="connsiteY8" fmla="*/ 5926717 h 6335587"/>
              <a:gd name="connsiteX9" fmla="*/ 5045206 w 12114255"/>
              <a:gd name="connsiteY9" fmla="*/ 5927859 h 6335587"/>
              <a:gd name="connsiteX10" fmla="*/ 5855834 w 12114255"/>
              <a:gd name="connsiteY10" fmla="*/ 6335587 h 6335587"/>
              <a:gd name="connsiteX11" fmla="*/ 6274422 w 12114255"/>
              <a:gd name="connsiteY11" fmla="*/ 5903346 h 6335587"/>
              <a:gd name="connsiteX12" fmla="*/ 9098386 w 12114255"/>
              <a:gd name="connsiteY12" fmla="*/ 5911624 h 6335587"/>
              <a:gd name="connsiteX13" fmla="*/ 10007288 w 12114255"/>
              <a:gd name="connsiteY13" fmla="*/ 5914499 h 6335587"/>
              <a:gd name="connsiteX14" fmla="*/ 10927227 w 12114255"/>
              <a:gd name="connsiteY14" fmla="*/ 5922366 h 6335587"/>
              <a:gd name="connsiteX15" fmla="*/ 12085310 w 12114255"/>
              <a:gd name="connsiteY15" fmla="*/ 5921320 h 6335587"/>
              <a:gd name="connsiteX16" fmla="*/ 12063456 w 12114255"/>
              <a:gd name="connsiteY16" fmla="*/ 2621674 h 6335587"/>
              <a:gd name="connsiteX17" fmla="*/ 12054104 w 12114255"/>
              <a:gd name="connsiteY17" fmla="*/ 176313 h 6335587"/>
              <a:gd name="connsiteX18" fmla="*/ 11289537 w 12114255"/>
              <a:gd name="connsiteY18" fmla="*/ 107615 h 6335587"/>
              <a:gd name="connsiteX19" fmla="*/ 10259313 w 12114255"/>
              <a:gd name="connsiteY19" fmla="*/ 101059 h 6335587"/>
              <a:gd name="connsiteX20" fmla="*/ 7599878 w 12114255"/>
              <a:gd name="connsiteY20" fmla="*/ 75910 h 6335587"/>
              <a:gd name="connsiteX21" fmla="*/ 1892744 w 12114255"/>
              <a:gd name="connsiteY21" fmla="*/ 0 h 6335587"/>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274422 w 12114253"/>
              <a:gd name="connsiteY11" fmla="*/ 5903346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080684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080684 w 12114253"/>
              <a:gd name="connsiteY8" fmla="*/ 5926717 h 6330524"/>
              <a:gd name="connsiteX9" fmla="*/ 5045206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5"/>
              <a:gd name="connsiteY0" fmla="*/ 0 h 6330524"/>
              <a:gd name="connsiteX1" fmla="*/ 304663 w 12114255"/>
              <a:gd name="connsiteY1" fmla="*/ 10761 h 6330524"/>
              <a:gd name="connsiteX2" fmla="*/ 0 w 12114255"/>
              <a:gd name="connsiteY2" fmla="*/ 47942 h 6330524"/>
              <a:gd name="connsiteX3" fmla="*/ 0 w 12114255"/>
              <a:gd name="connsiteY3" fmla="*/ 909146 h 6330524"/>
              <a:gd name="connsiteX4" fmla="*/ 4597 w 12114255"/>
              <a:gd name="connsiteY4" fmla="*/ 909146 h 6330524"/>
              <a:gd name="connsiteX5" fmla="*/ 88972 w 12114255"/>
              <a:gd name="connsiteY5" fmla="*/ 3523848 h 6330524"/>
              <a:gd name="connsiteX6" fmla="*/ 148480 w 12114255"/>
              <a:gd name="connsiteY6" fmla="*/ 5930841 h 6330524"/>
              <a:gd name="connsiteX7" fmla="*/ 2638911 w 12114255"/>
              <a:gd name="connsiteY7" fmla="*/ 5933377 h 6330524"/>
              <a:gd name="connsiteX8" fmla="*/ 4308929 w 12114255"/>
              <a:gd name="connsiteY8" fmla="*/ 5926717 h 6330524"/>
              <a:gd name="connsiteX9" fmla="*/ 5045206 w 12114255"/>
              <a:gd name="connsiteY9" fmla="*/ 5927859 h 6330524"/>
              <a:gd name="connsiteX10" fmla="*/ 5731339 w 12114255"/>
              <a:gd name="connsiteY10" fmla="*/ 6330524 h 6330524"/>
              <a:gd name="connsiteX11" fmla="*/ 6077302 w 12114255"/>
              <a:gd name="connsiteY11" fmla="*/ 5908409 h 6330524"/>
              <a:gd name="connsiteX12" fmla="*/ 9098386 w 12114255"/>
              <a:gd name="connsiteY12" fmla="*/ 5911624 h 6330524"/>
              <a:gd name="connsiteX13" fmla="*/ 10007288 w 12114255"/>
              <a:gd name="connsiteY13" fmla="*/ 5914499 h 6330524"/>
              <a:gd name="connsiteX14" fmla="*/ 10927227 w 12114255"/>
              <a:gd name="connsiteY14" fmla="*/ 5922366 h 6330524"/>
              <a:gd name="connsiteX15" fmla="*/ 12085310 w 12114255"/>
              <a:gd name="connsiteY15" fmla="*/ 5921320 h 6330524"/>
              <a:gd name="connsiteX16" fmla="*/ 12063456 w 12114255"/>
              <a:gd name="connsiteY16" fmla="*/ 2621674 h 6330524"/>
              <a:gd name="connsiteX17" fmla="*/ 12054104 w 12114255"/>
              <a:gd name="connsiteY17" fmla="*/ 176313 h 6330524"/>
              <a:gd name="connsiteX18" fmla="*/ 11289537 w 12114255"/>
              <a:gd name="connsiteY18" fmla="*/ 107615 h 6330524"/>
              <a:gd name="connsiteX19" fmla="*/ 10259313 w 12114255"/>
              <a:gd name="connsiteY19" fmla="*/ 101059 h 6330524"/>
              <a:gd name="connsiteX20" fmla="*/ 7599878 w 12114255"/>
              <a:gd name="connsiteY20" fmla="*/ 75910 h 6330524"/>
              <a:gd name="connsiteX21" fmla="*/ 1892744 w 12114255"/>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6077302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141474 w 12114253"/>
              <a:gd name="connsiteY9" fmla="*/ 5927859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330524"/>
              <a:gd name="connsiteX1" fmla="*/ 304663 w 12114253"/>
              <a:gd name="connsiteY1" fmla="*/ 10761 h 6330524"/>
              <a:gd name="connsiteX2" fmla="*/ 0 w 12114253"/>
              <a:gd name="connsiteY2" fmla="*/ 47942 h 6330524"/>
              <a:gd name="connsiteX3" fmla="*/ 0 w 12114253"/>
              <a:gd name="connsiteY3" fmla="*/ 909146 h 6330524"/>
              <a:gd name="connsiteX4" fmla="*/ 4597 w 12114253"/>
              <a:gd name="connsiteY4" fmla="*/ 909146 h 6330524"/>
              <a:gd name="connsiteX5" fmla="*/ 88972 w 12114253"/>
              <a:gd name="connsiteY5" fmla="*/ 3523848 h 6330524"/>
              <a:gd name="connsiteX6" fmla="*/ 148480 w 12114253"/>
              <a:gd name="connsiteY6" fmla="*/ 5930841 h 6330524"/>
              <a:gd name="connsiteX7" fmla="*/ 2638911 w 12114253"/>
              <a:gd name="connsiteY7" fmla="*/ 5933377 h 6330524"/>
              <a:gd name="connsiteX8" fmla="*/ 4308929 w 12114253"/>
              <a:gd name="connsiteY8" fmla="*/ 5926717 h 6330524"/>
              <a:gd name="connsiteX9" fmla="*/ 5214933 w 12114253"/>
              <a:gd name="connsiteY9" fmla="*/ 5924178 h 6330524"/>
              <a:gd name="connsiteX10" fmla="*/ 5731339 w 12114253"/>
              <a:gd name="connsiteY10" fmla="*/ 6330524 h 6330524"/>
              <a:gd name="connsiteX11" fmla="*/ 5971194 w 12114253"/>
              <a:gd name="connsiteY11" fmla="*/ 5908409 h 6330524"/>
              <a:gd name="connsiteX12" fmla="*/ 9098386 w 12114253"/>
              <a:gd name="connsiteY12" fmla="*/ 5911624 h 6330524"/>
              <a:gd name="connsiteX13" fmla="*/ 10007288 w 12114253"/>
              <a:gd name="connsiteY13" fmla="*/ 5914499 h 6330524"/>
              <a:gd name="connsiteX14" fmla="*/ 10927227 w 12114253"/>
              <a:gd name="connsiteY14" fmla="*/ 5922366 h 6330524"/>
              <a:gd name="connsiteX15" fmla="*/ 12085310 w 12114253"/>
              <a:gd name="connsiteY15" fmla="*/ 5921320 h 6330524"/>
              <a:gd name="connsiteX16" fmla="*/ 12063456 w 12114253"/>
              <a:gd name="connsiteY16" fmla="*/ 2621674 h 6330524"/>
              <a:gd name="connsiteX17" fmla="*/ 12054104 w 12114253"/>
              <a:gd name="connsiteY17" fmla="*/ 176313 h 6330524"/>
              <a:gd name="connsiteX18" fmla="*/ 11289537 w 12114253"/>
              <a:gd name="connsiteY18" fmla="*/ 107615 h 6330524"/>
              <a:gd name="connsiteX19" fmla="*/ 10259313 w 12114253"/>
              <a:gd name="connsiteY19" fmla="*/ 101059 h 6330524"/>
              <a:gd name="connsiteX20" fmla="*/ 7599878 w 12114253"/>
              <a:gd name="connsiteY20" fmla="*/ 75910 h 6330524"/>
              <a:gd name="connsiteX21" fmla="*/ 1892744 w 12114253"/>
              <a:gd name="connsiteY21" fmla="*/ 0 h 6330524"/>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49542"/>
              <a:gd name="connsiteX1" fmla="*/ 304663 w 12114253"/>
              <a:gd name="connsiteY1" fmla="*/ 10761 h 6249542"/>
              <a:gd name="connsiteX2" fmla="*/ 0 w 12114253"/>
              <a:gd name="connsiteY2" fmla="*/ 47942 h 6249542"/>
              <a:gd name="connsiteX3" fmla="*/ 0 w 12114253"/>
              <a:gd name="connsiteY3" fmla="*/ 909146 h 6249542"/>
              <a:gd name="connsiteX4" fmla="*/ 4597 w 12114253"/>
              <a:gd name="connsiteY4" fmla="*/ 909146 h 6249542"/>
              <a:gd name="connsiteX5" fmla="*/ 88972 w 12114253"/>
              <a:gd name="connsiteY5" fmla="*/ 3523848 h 6249542"/>
              <a:gd name="connsiteX6" fmla="*/ 148480 w 12114253"/>
              <a:gd name="connsiteY6" fmla="*/ 5930841 h 6249542"/>
              <a:gd name="connsiteX7" fmla="*/ 2638911 w 12114253"/>
              <a:gd name="connsiteY7" fmla="*/ 5933377 h 6249542"/>
              <a:gd name="connsiteX8" fmla="*/ 4308929 w 12114253"/>
              <a:gd name="connsiteY8" fmla="*/ 5926717 h 6249542"/>
              <a:gd name="connsiteX9" fmla="*/ 5214933 w 12114253"/>
              <a:gd name="connsiteY9" fmla="*/ 5924178 h 6249542"/>
              <a:gd name="connsiteX10" fmla="*/ 5706853 w 12114253"/>
              <a:gd name="connsiteY10" fmla="*/ 6249542 h 6249542"/>
              <a:gd name="connsiteX11" fmla="*/ 5971194 w 12114253"/>
              <a:gd name="connsiteY11" fmla="*/ 5908409 h 6249542"/>
              <a:gd name="connsiteX12" fmla="*/ 9098386 w 12114253"/>
              <a:gd name="connsiteY12" fmla="*/ 5911624 h 6249542"/>
              <a:gd name="connsiteX13" fmla="*/ 10007288 w 12114253"/>
              <a:gd name="connsiteY13" fmla="*/ 5914499 h 6249542"/>
              <a:gd name="connsiteX14" fmla="*/ 10927227 w 12114253"/>
              <a:gd name="connsiteY14" fmla="*/ 5922366 h 6249542"/>
              <a:gd name="connsiteX15" fmla="*/ 12085310 w 12114253"/>
              <a:gd name="connsiteY15" fmla="*/ 5921320 h 6249542"/>
              <a:gd name="connsiteX16" fmla="*/ 12063456 w 12114253"/>
              <a:gd name="connsiteY16" fmla="*/ 2621674 h 6249542"/>
              <a:gd name="connsiteX17" fmla="*/ 12054104 w 12114253"/>
              <a:gd name="connsiteY17" fmla="*/ 176313 h 6249542"/>
              <a:gd name="connsiteX18" fmla="*/ 11289537 w 12114253"/>
              <a:gd name="connsiteY18" fmla="*/ 107615 h 6249542"/>
              <a:gd name="connsiteX19" fmla="*/ 10259313 w 12114253"/>
              <a:gd name="connsiteY19" fmla="*/ 101059 h 6249542"/>
              <a:gd name="connsiteX20" fmla="*/ 7599878 w 12114253"/>
              <a:gd name="connsiteY20" fmla="*/ 75910 h 6249542"/>
              <a:gd name="connsiteX21" fmla="*/ 1892744 w 12114253"/>
              <a:gd name="connsiteY21" fmla="*/ 0 h 6249542"/>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308929 w 12114253"/>
              <a:gd name="connsiteY8" fmla="*/ 5926717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638911 w 12114253"/>
              <a:gd name="connsiteY7" fmla="*/ 5933377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892744 w 12114253"/>
              <a:gd name="connsiteY0" fmla="*/ 0 h 6231137"/>
              <a:gd name="connsiteX1" fmla="*/ 304663 w 12114253"/>
              <a:gd name="connsiteY1" fmla="*/ 10761 h 6231137"/>
              <a:gd name="connsiteX2" fmla="*/ 0 w 12114253"/>
              <a:gd name="connsiteY2" fmla="*/ 47942 h 6231137"/>
              <a:gd name="connsiteX3" fmla="*/ 0 w 12114253"/>
              <a:gd name="connsiteY3" fmla="*/ 909146 h 6231137"/>
              <a:gd name="connsiteX4" fmla="*/ 4597 w 12114253"/>
              <a:gd name="connsiteY4" fmla="*/ 909146 h 6231137"/>
              <a:gd name="connsiteX5" fmla="*/ 88972 w 12114253"/>
              <a:gd name="connsiteY5" fmla="*/ 3523848 h 6231137"/>
              <a:gd name="connsiteX6" fmla="*/ 148480 w 12114253"/>
              <a:gd name="connsiteY6" fmla="*/ 5930841 h 6231137"/>
              <a:gd name="connsiteX7" fmla="*/ 2589937 w 12114253"/>
              <a:gd name="connsiteY7" fmla="*/ 5929698 h 6231137"/>
              <a:gd name="connsiteX8" fmla="*/ 4243632 w 12114253"/>
              <a:gd name="connsiteY8" fmla="*/ 5908315 h 6231137"/>
              <a:gd name="connsiteX9" fmla="*/ 5214933 w 12114253"/>
              <a:gd name="connsiteY9" fmla="*/ 5924178 h 6231137"/>
              <a:gd name="connsiteX10" fmla="*/ 5698691 w 12114253"/>
              <a:gd name="connsiteY10" fmla="*/ 6231137 h 6231137"/>
              <a:gd name="connsiteX11" fmla="*/ 5971194 w 12114253"/>
              <a:gd name="connsiteY11" fmla="*/ 5908409 h 6231137"/>
              <a:gd name="connsiteX12" fmla="*/ 9098386 w 12114253"/>
              <a:gd name="connsiteY12" fmla="*/ 5911624 h 6231137"/>
              <a:gd name="connsiteX13" fmla="*/ 10007288 w 12114253"/>
              <a:gd name="connsiteY13" fmla="*/ 5914499 h 6231137"/>
              <a:gd name="connsiteX14" fmla="*/ 10927227 w 12114253"/>
              <a:gd name="connsiteY14" fmla="*/ 5922366 h 6231137"/>
              <a:gd name="connsiteX15" fmla="*/ 12085310 w 12114253"/>
              <a:gd name="connsiteY15" fmla="*/ 5921320 h 6231137"/>
              <a:gd name="connsiteX16" fmla="*/ 12063456 w 12114253"/>
              <a:gd name="connsiteY16" fmla="*/ 2621674 h 6231137"/>
              <a:gd name="connsiteX17" fmla="*/ 12054104 w 12114253"/>
              <a:gd name="connsiteY17" fmla="*/ 176313 h 6231137"/>
              <a:gd name="connsiteX18" fmla="*/ 11289537 w 12114253"/>
              <a:gd name="connsiteY18" fmla="*/ 107615 h 6231137"/>
              <a:gd name="connsiteX19" fmla="*/ 10259313 w 12114253"/>
              <a:gd name="connsiteY19" fmla="*/ 101059 h 6231137"/>
              <a:gd name="connsiteX20" fmla="*/ 7599878 w 12114253"/>
              <a:gd name="connsiteY20" fmla="*/ 75910 h 6231137"/>
              <a:gd name="connsiteX21" fmla="*/ 1892744 w 12114253"/>
              <a:gd name="connsiteY21" fmla="*/ 0 h 6231137"/>
              <a:gd name="connsiteX0" fmla="*/ 1952198 w 12173707"/>
              <a:gd name="connsiteY0" fmla="*/ 0 h 6231137"/>
              <a:gd name="connsiteX1" fmla="*/ 364117 w 12173707"/>
              <a:gd name="connsiteY1" fmla="*/ 10761 h 6231137"/>
              <a:gd name="connsiteX2" fmla="*/ 59454 w 12173707"/>
              <a:gd name="connsiteY2" fmla="*/ 47942 h 6231137"/>
              <a:gd name="connsiteX3" fmla="*/ 59454 w 12173707"/>
              <a:gd name="connsiteY3" fmla="*/ 909146 h 6231137"/>
              <a:gd name="connsiteX4" fmla="*/ 64051 w 12173707"/>
              <a:gd name="connsiteY4" fmla="*/ 909146 h 6231137"/>
              <a:gd name="connsiteX5" fmla="*/ 148426 w 12173707"/>
              <a:gd name="connsiteY5" fmla="*/ 3523848 h 6231137"/>
              <a:gd name="connsiteX6" fmla="*/ 41689 w 12173707"/>
              <a:gd name="connsiteY6" fmla="*/ 5941555 h 6231137"/>
              <a:gd name="connsiteX7" fmla="*/ 2649391 w 12173707"/>
              <a:gd name="connsiteY7" fmla="*/ 5929698 h 6231137"/>
              <a:gd name="connsiteX8" fmla="*/ 4303086 w 12173707"/>
              <a:gd name="connsiteY8" fmla="*/ 5908315 h 6231137"/>
              <a:gd name="connsiteX9" fmla="*/ 5274387 w 12173707"/>
              <a:gd name="connsiteY9" fmla="*/ 5924178 h 6231137"/>
              <a:gd name="connsiteX10" fmla="*/ 5758145 w 12173707"/>
              <a:gd name="connsiteY10" fmla="*/ 6231137 h 6231137"/>
              <a:gd name="connsiteX11" fmla="*/ 6030648 w 12173707"/>
              <a:gd name="connsiteY11" fmla="*/ 5908409 h 6231137"/>
              <a:gd name="connsiteX12" fmla="*/ 9157840 w 12173707"/>
              <a:gd name="connsiteY12" fmla="*/ 5911624 h 6231137"/>
              <a:gd name="connsiteX13" fmla="*/ 10066742 w 12173707"/>
              <a:gd name="connsiteY13" fmla="*/ 5914499 h 6231137"/>
              <a:gd name="connsiteX14" fmla="*/ 10986681 w 12173707"/>
              <a:gd name="connsiteY14" fmla="*/ 5922366 h 6231137"/>
              <a:gd name="connsiteX15" fmla="*/ 12144764 w 12173707"/>
              <a:gd name="connsiteY15" fmla="*/ 5921320 h 6231137"/>
              <a:gd name="connsiteX16" fmla="*/ 12122910 w 12173707"/>
              <a:gd name="connsiteY16" fmla="*/ 2621674 h 6231137"/>
              <a:gd name="connsiteX17" fmla="*/ 12113558 w 12173707"/>
              <a:gd name="connsiteY17" fmla="*/ 176313 h 6231137"/>
              <a:gd name="connsiteX18" fmla="*/ 11348991 w 12173707"/>
              <a:gd name="connsiteY18" fmla="*/ 107615 h 6231137"/>
              <a:gd name="connsiteX19" fmla="*/ 10318767 w 12173707"/>
              <a:gd name="connsiteY19" fmla="*/ 101059 h 6231137"/>
              <a:gd name="connsiteX20" fmla="*/ 7659332 w 12173707"/>
              <a:gd name="connsiteY20" fmla="*/ 75910 h 6231137"/>
              <a:gd name="connsiteX21" fmla="*/ 1952198 w 12173707"/>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9 w 12201124"/>
              <a:gd name="connsiteY5" fmla="*/ 3534559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79615 w 12201124"/>
              <a:gd name="connsiteY0" fmla="*/ 0 h 6231137"/>
              <a:gd name="connsiteX1" fmla="*/ 391534 w 12201124"/>
              <a:gd name="connsiteY1" fmla="*/ 10761 h 6231137"/>
              <a:gd name="connsiteX2" fmla="*/ 86871 w 12201124"/>
              <a:gd name="connsiteY2" fmla="*/ 47942 h 6231137"/>
              <a:gd name="connsiteX3" fmla="*/ 86871 w 12201124"/>
              <a:gd name="connsiteY3" fmla="*/ 909146 h 6231137"/>
              <a:gd name="connsiteX4" fmla="*/ 91468 w 12201124"/>
              <a:gd name="connsiteY4" fmla="*/ 909146 h 6231137"/>
              <a:gd name="connsiteX5" fmla="*/ 33348 w 12201124"/>
              <a:gd name="connsiteY5" fmla="*/ 4337852 h 6231137"/>
              <a:gd name="connsiteX6" fmla="*/ 69106 w 12201124"/>
              <a:gd name="connsiteY6" fmla="*/ 5941555 h 6231137"/>
              <a:gd name="connsiteX7" fmla="*/ 2676808 w 12201124"/>
              <a:gd name="connsiteY7" fmla="*/ 5929698 h 6231137"/>
              <a:gd name="connsiteX8" fmla="*/ 4330503 w 12201124"/>
              <a:gd name="connsiteY8" fmla="*/ 5908315 h 6231137"/>
              <a:gd name="connsiteX9" fmla="*/ 5301804 w 12201124"/>
              <a:gd name="connsiteY9" fmla="*/ 5924178 h 6231137"/>
              <a:gd name="connsiteX10" fmla="*/ 5785562 w 12201124"/>
              <a:gd name="connsiteY10" fmla="*/ 6231137 h 6231137"/>
              <a:gd name="connsiteX11" fmla="*/ 6058065 w 12201124"/>
              <a:gd name="connsiteY11" fmla="*/ 5908409 h 6231137"/>
              <a:gd name="connsiteX12" fmla="*/ 9185257 w 12201124"/>
              <a:gd name="connsiteY12" fmla="*/ 5911624 h 6231137"/>
              <a:gd name="connsiteX13" fmla="*/ 10094159 w 12201124"/>
              <a:gd name="connsiteY13" fmla="*/ 5914499 h 6231137"/>
              <a:gd name="connsiteX14" fmla="*/ 11014098 w 12201124"/>
              <a:gd name="connsiteY14" fmla="*/ 5922366 h 6231137"/>
              <a:gd name="connsiteX15" fmla="*/ 12172181 w 12201124"/>
              <a:gd name="connsiteY15" fmla="*/ 5921320 h 6231137"/>
              <a:gd name="connsiteX16" fmla="*/ 12150327 w 12201124"/>
              <a:gd name="connsiteY16" fmla="*/ 2621674 h 6231137"/>
              <a:gd name="connsiteX17" fmla="*/ 12140975 w 12201124"/>
              <a:gd name="connsiteY17" fmla="*/ 176313 h 6231137"/>
              <a:gd name="connsiteX18" fmla="*/ 11376408 w 12201124"/>
              <a:gd name="connsiteY18" fmla="*/ 107615 h 6231137"/>
              <a:gd name="connsiteX19" fmla="*/ 10346184 w 12201124"/>
              <a:gd name="connsiteY19" fmla="*/ 101059 h 6231137"/>
              <a:gd name="connsiteX20" fmla="*/ 7686749 w 12201124"/>
              <a:gd name="connsiteY20" fmla="*/ 75910 h 6231137"/>
              <a:gd name="connsiteX21" fmla="*/ 1979615 w 12201124"/>
              <a:gd name="connsiteY21" fmla="*/ 0 h 6231137"/>
              <a:gd name="connsiteX0" fmla="*/ 1986334 w 12207843"/>
              <a:gd name="connsiteY0" fmla="*/ 0 h 6231137"/>
              <a:gd name="connsiteX1" fmla="*/ 398253 w 12207843"/>
              <a:gd name="connsiteY1" fmla="*/ 10761 h 6231137"/>
              <a:gd name="connsiteX2" fmla="*/ 93590 w 12207843"/>
              <a:gd name="connsiteY2" fmla="*/ 47942 h 6231137"/>
              <a:gd name="connsiteX3" fmla="*/ 93590 w 12207843"/>
              <a:gd name="connsiteY3" fmla="*/ 909146 h 6231137"/>
              <a:gd name="connsiteX4" fmla="*/ 98187 w 12207843"/>
              <a:gd name="connsiteY4" fmla="*/ 909146 h 6231137"/>
              <a:gd name="connsiteX5" fmla="*/ 40067 w 12207843"/>
              <a:gd name="connsiteY5" fmla="*/ 4337852 h 6231137"/>
              <a:gd name="connsiteX6" fmla="*/ 75825 w 12207843"/>
              <a:gd name="connsiteY6" fmla="*/ 5941555 h 6231137"/>
              <a:gd name="connsiteX7" fmla="*/ 2683527 w 12207843"/>
              <a:gd name="connsiteY7" fmla="*/ 5929698 h 6231137"/>
              <a:gd name="connsiteX8" fmla="*/ 4337222 w 12207843"/>
              <a:gd name="connsiteY8" fmla="*/ 5908315 h 6231137"/>
              <a:gd name="connsiteX9" fmla="*/ 5308523 w 12207843"/>
              <a:gd name="connsiteY9" fmla="*/ 5924178 h 6231137"/>
              <a:gd name="connsiteX10" fmla="*/ 5792281 w 12207843"/>
              <a:gd name="connsiteY10" fmla="*/ 6231137 h 6231137"/>
              <a:gd name="connsiteX11" fmla="*/ 6064784 w 12207843"/>
              <a:gd name="connsiteY11" fmla="*/ 5908409 h 6231137"/>
              <a:gd name="connsiteX12" fmla="*/ 9191976 w 12207843"/>
              <a:gd name="connsiteY12" fmla="*/ 5911624 h 6231137"/>
              <a:gd name="connsiteX13" fmla="*/ 10100878 w 12207843"/>
              <a:gd name="connsiteY13" fmla="*/ 5914499 h 6231137"/>
              <a:gd name="connsiteX14" fmla="*/ 11020817 w 12207843"/>
              <a:gd name="connsiteY14" fmla="*/ 5922366 h 6231137"/>
              <a:gd name="connsiteX15" fmla="*/ 12178900 w 12207843"/>
              <a:gd name="connsiteY15" fmla="*/ 5921320 h 6231137"/>
              <a:gd name="connsiteX16" fmla="*/ 12157046 w 12207843"/>
              <a:gd name="connsiteY16" fmla="*/ 2621674 h 6231137"/>
              <a:gd name="connsiteX17" fmla="*/ 12147694 w 12207843"/>
              <a:gd name="connsiteY17" fmla="*/ 176313 h 6231137"/>
              <a:gd name="connsiteX18" fmla="*/ 11383127 w 12207843"/>
              <a:gd name="connsiteY18" fmla="*/ 107615 h 6231137"/>
              <a:gd name="connsiteX19" fmla="*/ 10352903 w 12207843"/>
              <a:gd name="connsiteY19" fmla="*/ 101059 h 6231137"/>
              <a:gd name="connsiteX20" fmla="*/ 7693468 w 12207843"/>
              <a:gd name="connsiteY20" fmla="*/ 75910 h 6231137"/>
              <a:gd name="connsiteX21" fmla="*/ 1986334 w 12207843"/>
              <a:gd name="connsiteY21" fmla="*/ 0 h 6231137"/>
              <a:gd name="connsiteX0" fmla="*/ 1973709 w 12195218"/>
              <a:gd name="connsiteY0" fmla="*/ 0 h 6231137"/>
              <a:gd name="connsiteX1" fmla="*/ 385628 w 12195218"/>
              <a:gd name="connsiteY1" fmla="*/ 10761 h 6231137"/>
              <a:gd name="connsiteX2" fmla="*/ 80965 w 12195218"/>
              <a:gd name="connsiteY2" fmla="*/ 47942 h 6231137"/>
              <a:gd name="connsiteX3" fmla="*/ 80965 w 12195218"/>
              <a:gd name="connsiteY3" fmla="*/ 909146 h 6231137"/>
              <a:gd name="connsiteX4" fmla="*/ 85562 w 12195218"/>
              <a:gd name="connsiteY4" fmla="*/ 909146 h 6231137"/>
              <a:gd name="connsiteX5" fmla="*/ 27442 w 12195218"/>
              <a:gd name="connsiteY5" fmla="*/ 4337852 h 6231137"/>
              <a:gd name="connsiteX6" fmla="*/ 63200 w 12195218"/>
              <a:gd name="connsiteY6" fmla="*/ 5941555 h 6231137"/>
              <a:gd name="connsiteX7" fmla="*/ 2670902 w 12195218"/>
              <a:gd name="connsiteY7" fmla="*/ 5929698 h 6231137"/>
              <a:gd name="connsiteX8" fmla="*/ 4324597 w 12195218"/>
              <a:gd name="connsiteY8" fmla="*/ 5908315 h 6231137"/>
              <a:gd name="connsiteX9" fmla="*/ 5295898 w 12195218"/>
              <a:gd name="connsiteY9" fmla="*/ 5924178 h 6231137"/>
              <a:gd name="connsiteX10" fmla="*/ 5779656 w 12195218"/>
              <a:gd name="connsiteY10" fmla="*/ 6231137 h 6231137"/>
              <a:gd name="connsiteX11" fmla="*/ 6052159 w 12195218"/>
              <a:gd name="connsiteY11" fmla="*/ 5908409 h 6231137"/>
              <a:gd name="connsiteX12" fmla="*/ 9179351 w 12195218"/>
              <a:gd name="connsiteY12" fmla="*/ 5911624 h 6231137"/>
              <a:gd name="connsiteX13" fmla="*/ 10088253 w 12195218"/>
              <a:gd name="connsiteY13" fmla="*/ 5914499 h 6231137"/>
              <a:gd name="connsiteX14" fmla="*/ 11008192 w 12195218"/>
              <a:gd name="connsiteY14" fmla="*/ 5922366 h 6231137"/>
              <a:gd name="connsiteX15" fmla="*/ 12166275 w 12195218"/>
              <a:gd name="connsiteY15" fmla="*/ 5921320 h 6231137"/>
              <a:gd name="connsiteX16" fmla="*/ 12144421 w 12195218"/>
              <a:gd name="connsiteY16" fmla="*/ 2621674 h 6231137"/>
              <a:gd name="connsiteX17" fmla="*/ 12135069 w 12195218"/>
              <a:gd name="connsiteY17" fmla="*/ 176313 h 6231137"/>
              <a:gd name="connsiteX18" fmla="*/ 11370502 w 12195218"/>
              <a:gd name="connsiteY18" fmla="*/ 107615 h 6231137"/>
              <a:gd name="connsiteX19" fmla="*/ 10340278 w 12195218"/>
              <a:gd name="connsiteY19" fmla="*/ 101059 h 6231137"/>
              <a:gd name="connsiteX20" fmla="*/ 7680843 w 12195218"/>
              <a:gd name="connsiteY20" fmla="*/ 75910 h 6231137"/>
              <a:gd name="connsiteX21" fmla="*/ 1973709 w 12195218"/>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92826 w 12202482"/>
              <a:gd name="connsiteY4" fmla="*/ 909146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1980973 w 12202482"/>
              <a:gd name="connsiteY0" fmla="*/ 0 h 6231137"/>
              <a:gd name="connsiteX1" fmla="*/ 392892 w 12202482"/>
              <a:gd name="connsiteY1" fmla="*/ 10761 h 6231137"/>
              <a:gd name="connsiteX2" fmla="*/ 88229 w 12202482"/>
              <a:gd name="connsiteY2" fmla="*/ 47942 h 6231137"/>
              <a:gd name="connsiteX3" fmla="*/ 88229 w 12202482"/>
              <a:gd name="connsiteY3" fmla="*/ 909146 h 6231137"/>
              <a:gd name="connsiteX4" fmla="*/ 21578 w 12202482"/>
              <a:gd name="connsiteY4" fmla="*/ 994830 h 6231137"/>
              <a:gd name="connsiteX5" fmla="*/ 10957 w 12202482"/>
              <a:gd name="connsiteY5" fmla="*/ 4530644 h 6231137"/>
              <a:gd name="connsiteX6" fmla="*/ 70464 w 12202482"/>
              <a:gd name="connsiteY6" fmla="*/ 5941555 h 6231137"/>
              <a:gd name="connsiteX7" fmla="*/ 2678166 w 12202482"/>
              <a:gd name="connsiteY7" fmla="*/ 5929698 h 6231137"/>
              <a:gd name="connsiteX8" fmla="*/ 4331861 w 12202482"/>
              <a:gd name="connsiteY8" fmla="*/ 5908315 h 6231137"/>
              <a:gd name="connsiteX9" fmla="*/ 5303162 w 12202482"/>
              <a:gd name="connsiteY9" fmla="*/ 5924178 h 6231137"/>
              <a:gd name="connsiteX10" fmla="*/ 5786920 w 12202482"/>
              <a:gd name="connsiteY10" fmla="*/ 6231137 h 6231137"/>
              <a:gd name="connsiteX11" fmla="*/ 6059423 w 12202482"/>
              <a:gd name="connsiteY11" fmla="*/ 5908409 h 6231137"/>
              <a:gd name="connsiteX12" fmla="*/ 9186615 w 12202482"/>
              <a:gd name="connsiteY12" fmla="*/ 5911624 h 6231137"/>
              <a:gd name="connsiteX13" fmla="*/ 10095517 w 12202482"/>
              <a:gd name="connsiteY13" fmla="*/ 5914499 h 6231137"/>
              <a:gd name="connsiteX14" fmla="*/ 11015456 w 12202482"/>
              <a:gd name="connsiteY14" fmla="*/ 5922366 h 6231137"/>
              <a:gd name="connsiteX15" fmla="*/ 12173539 w 12202482"/>
              <a:gd name="connsiteY15" fmla="*/ 5921320 h 6231137"/>
              <a:gd name="connsiteX16" fmla="*/ 12151685 w 12202482"/>
              <a:gd name="connsiteY16" fmla="*/ 2621674 h 6231137"/>
              <a:gd name="connsiteX17" fmla="*/ 12142333 w 12202482"/>
              <a:gd name="connsiteY17" fmla="*/ 176313 h 6231137"/>
              <a:gd name="connsiteX18" fmla="*/ 11377766 w 12202482"/>
              <a:gd name="connsiteY18" fmla="*/ 107615 h 6231137"/>
              <a:gd name="connsiteX19" fmla="*/ 10347542 w 12202482"/>
              <a:gd name="connsiteY19" fmla="*/ 101059 h 6231137"/>
              <a:gd name="connsiteX20" fmla="*/ 7688107 w 12202482"/>
              <a:gd name="connsiteY20" fmla="*/ 75910 h 6231137"/>
              <a:gd name="connsiteX21" fmla="*/ 1980973 w 12202482"/>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42494 w 12256747"/>
              <a:gd name="connsiteY3" fmla="*/ 909146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75843 w 12256747"/>
              <a:gd name="connsiteY4" fmla="*/ 994830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35238 w 12256747"/>
              <a:gd name="connsiteY0" fmla="*/ 0 h 6231137"/>
              <a:gd name="connsiteX1" fmla="*/ 447157 w 12256747"/>
              <a:gd name="connsiteY1" fmla="*/ 10761 h 6231137"/>
              <a:gd name="connsiteX2" fmla="*/ 0 w 12256747"/>
              <a:gd name="connsiteY2" fmla="*/ 26521 h 6231137"/>
              <a:gd name="connsiteX3" fmla="*/ -1 w 12256747"/>
              <a:gd name="connsiteY3" fmla="*/ 844885 h 6231137"/>
              <a:gd name="connsiteX4" fmla="*/ 4594 w 12256747"/>
              <a:gd name="connsiteY4" fmla="*/ 1176912 h 6231137"/>
              <a:gd name="connsiteX5" fmla="*/ 65222 w 12256747"/>
              <a:gd name="connsiteY5" fmla="*/ 4530644 h 6231137"/>
              <a:gd name="connsiteX6" fmla="*/ 124729 w 12256747"/>
              <a:gd name="connsiteY6" fmla="*/ 5941555 h 6231137"/>
              <a:gd name="connsiteX7" fmla="*/ 2732431 w 12256747"/>
              <a:gd name="connsiteY7" fmla="*/ 5929698 h 6231137"/>
              <a:gd name="connsiteX8" fmla="*/ 4386126 w 12256747"/>
              <a:gd name="connsiteY8" fmla="*/ 5908315 h 6231137"/>
              <a:gd name="connsiteX9" fmla="*/ 5357427 w 12256747"/>
              <a:gd name="connsiteY9" fmla="*/ 5924178 h 6231137"/>
              <a:gd name="connsiteX10" fmla="*/ 5841185 w 12256747"/>
              <a:gd name="connsiteY10" fmla="*/ 6231137 h 6231137"/>
              <a:gd name="connsiteX11" fmla="*/ 6113688 w 12256747"/>
              <a:gd name="connsiteY11" fmla="*/ 5908409 h 6231137"/>
              <a:gd name="connsiteX12" fmla="*/ 9240880 w 12256747"/>
              <a:gd name="connsiteY12" fmla="*/ 5911624 h 6231137"/>
              <a:gd name="connsiteX13" fmla="*/ 10149782 w 12256747"/>
              <a:gd name="connsiteY13" fmla="*/ 5914499 h 6231137"/>
              <a:gd name="connsiteX14" fmla="*/ 11069721 w 12256747"/>
              <a:gd name="connsiteY14" fmla="*/ 5922366 h 6231137"/>
              <a:gd name="connsiteX15" fmla="*/ 12227804 w 12256747"/>
              <a:gd name="connsiteY15" fmla="*/ 5921320 h 6231137"/>
              <a:gd name="connsiteX16" fmla="*/ 12205950 w 12256747"/>
              <a:gd name="connsiteY16" fmla="*/ 2621674 h 6231137"/>
              <a:gd name="connsiteX17" fmla="*/ 12196598 w 12256747"/>
              <a:gd name="connsiteY17" fmla="*/ 176313 h 6231137"/>
              <a:gd name="connsiteX18" fmla="*/ 11432031 w 12256747"/>
              <a:gd name="connsiteY18" fmla="*/ 107615 h 6231137"/>
              <a:gd name="connsiteX19" fmla="*/ 10401807 w 12256747"/>
              <a:gd name="connsiteY19" fmla="*/ 101059 h 6231137"/>
              <a:gd name="connsiteX20" fmla="*/ 7742372 w 12256747"/>
              <a:gd name="connsiteY20" fmla="*/ 75910 h 6231137"/>
              <a:gd name="connsiteX21" fmla="*/ 2035238 w 12256747"/>
              <a:gd name="connsiteY21" fmla="*/ 0 h 6231137"/>
              <a:gd name="connsiteX0" fmla="*/ 2054471 w 12275980"/>
              <a:gd name="connsiteY0" fmla="*/ 0 h 6231137"/>
              <a:gd name="connsiteX1" fmla="*/ 466390 w 12275980"/>
              <a:gd name="connsiteY1" fmla="*/ 10761 h 6231137"/>
              <a:gd name="connsiteX2" fmla="*/ 19233 w 12275980"/>
              <a:gd name="connsiteY2" fmla="*/ 26521 h 6231137"/>
              <a:gd name="connsiteX3" fmla="*/ 19232 w 12275980"/>
              <a:gd name="connsiteY3" fmla="*/ 844885 h 6231137"/>
              <a:gd name="connsiteX4" fmla="*/ 76 w 12275980"/>
              <a:gd name="connsiteY4" fmla="*/ 1369703 h 6231137"/>
              <a:gd name="connsiteX5" fmla="*/ 84455 w 12275980"/>
              <a:gd name="connsiteY5" fmla="*/ 4530644 h 6231137"/>
              <a:gd name="connsiteX6" fmla="*/ 143962 w 12275980"/>
              <a:gd name="connsiteY6" fmla="*/ 5941555 h 6231137"/>
              <a:gd name="connsiteX7" fmla="*/ 2751664 w 12275980"/>
              <a:gd name="connsiteY7" fmla="*/ 5929698 h 6231137"/>
              <a:gd name="connsiteX8" fmla="*/ 4405359 w 12275980"/>
              <a:gd name="connsiteY8" fmla="*/ 5908315 h 6231137"/>
              <a:gd name="connsiteX9" fmla="*/ 5376660 w 12275980"/>
              <a:gd name="connsiteY9" fmla="*/ 5924178 h 6231137"/>
              <a:gd name="connsiteX10" fmla="*/ 5860418 w 12275980"/>
              <a:gd name="connsiteY10" fmla="*/ 6231137 h 6231137"/>
              <a:gd name="connsiteX11" fmla="*/ 6132921 w 12275980"/>
              <a:gd name="connsiteY11" fmla="*/ 5908409 h 6231137"/>
              <a:gd name="connsiteX12" fmla="*/ 9260113 w 12275980"/>
              <a:gd name="connsiteY12" fmla="*/ 5911624 h 6231137"/>
              <a:gd name="connsiteX13" fmla="*/ 10169015 w 12275980"/>
              <a:gd name="connsiteY13" fmla="*/ 5914499 h 6231137"/>
              <a:gd name="connsiteX14" fmla="*/ 11088954 w 12275980"/>
              <a:gd name="connsiteY14" fmla="*/ 5922366 h 6231137"/>
              <a:gd name="connsiteX15" fmla="*/ 12247037 w 12275980"/>
              <a:gd name="connsiteY15" fmla="*/ 5921320 h 6231137"/>
              <a:gd name="connsiteX16" fmla="*/ 12225183 w 12275980"/>
              <a:gd name="connsiteY16" fmla="*/ 2621674 h 6231137"/>
              <a:gd name="connsiteX17" fmla="*/ 12215831 w 12275980"/>
              <a:gd name="connsiteY17" fmla="*/ 176313 h 6231137"/>
              <a:gd name="connsiteX18" fmla="*/ 11451264 w 12275980"/>
              <a:gd name="connsiteY18" fmla="*/ 107615 h 6231137"/>
              <a:gd name="connsiteX19" fmla="*/ 10421040 w 12275980"/>
              <a:gd name="connsiteY19" fmla="*/ 101059 h 6231137"/>
              <a:gd name="connsiteX20" fmla="*/ 7761605 w 12275980"/>
              <a:gd name="connsiteY20" fmla="*/ 75910 h 6231137"/>
              <a:gd name="connsiteX21" fmla="*/ 2054471 w 1227598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161182 w 12293200"/>
              <a:gd name="connsiteY6" fmla="*/ 5941555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93200"/>
              <a:gd name="connsiteY0" fmla="*/ 0 h 6231137"/>
              <a:gd name="connsiteX1" fmla="*/ 483610 w 12293200"/>
              <a:gd name="connsiteY1" fmla="*/ 10761 h 6231137"/>
              <a:gd name="connsiteX2" fmla="*/ 36453 w 12293200"/>
              <a:gd name="connsiteY2" fmla="*/ 26521 h 6231137"/>
              <a:gd name="connsiteX3" fmla="*/ 36452 w 12293200"/>
              <a:gd name="connsiteY3" fmla="*/ 844885 h 6231137"/>
              <a:gd name="connsiteX4" fmla="*/ 17296 w 12293200"/>
              <a:gd name="connsiteY4" fmla="*/ 1369703 h 6231137"/>
              <a:gd name="connsiteX5" fmla="*/ 6679 w 12293200"/>
              <a:gd name="connsiteY5" fmla="*/ 4594908 h 6231137"/>
              <a:gd name="connsiteX6" fmla="*/ 89932 w 12293200"/>
              <a:gd name="connsiteY6" fmla="*/ 5941557 h 6231137"/>
              <a:gd name="connsiteX7" fmla="*/ 2768884 w 12293200"/>
              <a:gd name="connsiteY7" fmla="*/ 5929698 h 6231137"/>
              <a:gd name="connsiteX8" fmla="*/ 4422579 w 12293200"/>
              <a:gd name="connsiteY8" fmla="*/ 5908315 h 6231137"/>
              <a:gd name="connsiteX9" fmla="*/ 5393880 w 12293200"/>
              <a:gd name="connsiteY9" fmla="*/ 5924178 h 6231137"/>
              <a:gd name="connsiteX10" fmla="*/ 5877638 w 12293200"/>
              <a:gd name="connsiteY10" fmla="*/ 6231137 h 6231137"/>
              <a:gd name="connsiteX11" fmla="*/ 6150141 w 12293200"/>
              <a:gd name="connsiteY11" fmla="*/ 5908409 h 6231137"/>
              <a:gd name="connsiteX12" fmla="*/ 9277333 w 12293200"/>
              <a:gd name="connsiteY12" fmla="*/ 5911624 h 6231137"/>
              <a:gd name="connsiteX13" fmla="*/ 10186235 w 12293200"/>
              <a:gd name="connsiteY13" fmla="*/ 5914499 h 6231137"/>
              <a:gd name="connsiteX14" fmla="*/ 11106174 w 12293200"/>
              <a:gd name="connsiteY14" fmla="*/ 5922366 h 6231137"/>
              <a:gd name="connsiteX15" fmla="*/ 12264257 w 12293200"/>
              <a:gd name="connsiteY15" fmla="*/ 5921320 h 6231137"/>
              <a:gd name="connsiteX16" fmla="*/ 12242403 w 12293200"/>
              <a:gd name="connsiteY16" fmla="*/ 2621674 h 6231137"/>
              <a:gd name="connsiteX17" fmla="*/ 12233051 w 12293200"/>
              <a:gd name="connsiteY17" fmla="*/ 176313 h 6231137"/>
              <a:gd name="connsiteX18" fmla="*/ 11468484 w 12293200"/>
              <a:gd name="connsiteY18" fmla="*/ 107615 h 6231137"/>
              <a:gd name="connsiteX19" fmla="*/ 10438260 w 12293200"/>
              <a:gd name="connsiteY19" fmla="*/ 101059 h 6231137"/>
              <a:gd name="connsiteX20" fmla="*/ 7778825 w 12293200"/>
              <a:gd name="connsiteY20" fmla="*/ 75910 h 6231137"/>
              <a:gd name="connsiteX21" fmla="*/ 2071691 w 12293200"/>
              <a:gd name="connsiteY21" fmla="*/ 0 h 6231137"/>
              <a:gd name="connsiteX0" fmla="*/ 2071691 w 12288138"/>
              <a:gd name="connsiteY0" fmla="*/ 24998 h 6256135"/>
              <a:gd name="connsiteX1" fmla="*/ 483610 w 12288138"/>
              <a:gd name="connsiteY1" fmla="*/ 35759 h 6256135"/>
              <a:gd name="connsiteX2" fmla="*/ 36453 w 12288138"/>
              <a:gd name="connsiteY2" fmla="*/ 51519 h 6256135"/>
              <a:gd name="connsiteX3" fmla="*/ 36452 w 12288138"/>
              <a:gd name="connsiteY3" fmla="*/ 869883 h 6256135"/>
              <a:gd name="connsiteX4" fmla="*/ 17296 w 12288138"/>
              <a:gd name="connsiteY4" fmla="*/ 1394701 h 6256135"/>
              <a:gd name="connsiteX5" fmla="*/ 6679 w 12288138"/>
              <a:gd name="connsiteY5" fmla="*/ 4619906 h 6256135"/>
              <a:gd name="connsiteX6" fmla="*/ 89932 w 12288138"/>
              <a:gd name="connsiteY6" fmla="*/ 5966555 h 6256135"/>
              <a:gd name="connsiteX7" fmla="*/ 2768884 w 12288138"/>
              <a:gd name="connsiteY7" fmla="*/ 5954696 h 6256135"/>
              <a:gd name="connsiteX8" fmla="*/ 4422579 w 12288138"/>
              <a:gd name="connsiteY8" fmla="*/ 5933313 h 6256135"/>
              <a:gd name="connsiteX9" fmla="*/ 5393880 w 12288138"/>
              <a:gd name="connsiteY9" fmla="*/ 5949176 h 6256135"/>
              <a:gd name="connsiteX10" fmla="*/ 5877638 w 12288138"/>
              <a:gd name="connsiteY10" fmla="*/ 6256135 h 6256135"/>
              <a:gd name="connsiteX11" fmla="*/ 6150141 w 12288138"/>
              <a:gd name="connsiteY11" fmla="*/ 5933407 h 6256135"/>
              <a:gd name="connsiteX12" fmla="*/ 9277333 w 12288138"/>
              <a:gd name="connsiteY12" fmla="*/ 5936622 h 6256135"/>
              <a:gd name="connsiteX13" fmla="*/ 10186235 w 12288138"/>
              <a:gd name="connsiteY13" fmla="*/ 5939497 h 6256135"/>
              <a:gd name="connsiteX14" fmla="*/ 11106174 w 12288138"/>
              <a:gd name="connsiteY14" fmla="*/ 5947364 h 6256135"/>
              <a:gd name="connsiteX15" fmla="*/ 12264257 w 12288138"/>
              <a:gd name="connsiteY15" fmla="*/ 5946318 h 6256135"/>
              <a:gd name="connsiteX16" fmla="*/ 12242403 w 12288138"/>
              <a:gd name="connsiteY16" fmla="*/ 2646672 h 6256135"/>
              <a:gd name="connsiteX17" fmla="*/ 12233051 w 12288138"/>
              <a:gd name="connsiteY17" fmla="*/ 201311 h 6256135"/>
              <a:gd name="connsiteX18" fmla="*/ 11729726 w 12288138"/>
              <a:gd name="connsiteY18" fmla="*/ 132612 h 6256135"/>
              <a:gd name="connsiteX19" fmla="*/ 10438260 w 12288138"/>
              <a:gd name="connsiteY19" fmla="*/ 126057 h 6256135"/>
              <a:gd name="connsiteX20" fmla="*/ 7778825 w 12288138"/>
              <a:gd name="connsiteY20" fmla="*/ 100908 h 6256135"/>
              <a:gd name="connsiteX21" fmla="*/ 2071691 w 12288138"/>
              <a:gd name="connsiteY21" fmla="*/ 24998 h 6256135"/>
              <a:gd name="connsiteX0" fmla="*/ 2071691 w 12281699"/>
              <a:gd name="connsiteY0" fmla="*/ 0 h 6231137"/>
              <a:gd name="connsiteX1" fmla="*/ 483610 w 12281699"/>
              <a:gd name="connsiteY1" fmla="*/ 10761 h 6231137"/>
              <a:gd name="connsiteX2" fmla="*/ 36453 w 12281699"/>
              <a:gd name="connsiteY2" fmla="*/ 26521 h 6231137"/>
              <a:gd name="connsiteX3" fmla="*/ 36452 w 12281699"/>
              <a:gd name="connsiteY3" fmla="*/ 844885 h 6231137"/>
              <a:gd name="connsiteX4" fmla="*/ 17296 w 12281699"/>
              <a:gd name="connsiteY4" fmla="*/ 1369703 h 6231137"/>
              <a:gd name="connsiteX5" fmla="*/ 6679 w 12281699"/>
              <a:gd name="connsiteY5" fmla="*/ 4594908 h 6231137"/>
              <a:gd name="connsiteX6" fmla="*/ 89932 w 12281699"/>
              <a:gd name="connsiteY6" fmla="*/ 5941557 h 6231137"/>
              <a:gd name="connsiteX7" fmla="*/ 2768884 w 12281699"/>
              <a:gd name="connsiteY7" fmla="*/ 5929698 h 6231137"/>
              <a:gd name="connsiteX8" fmla="*/ 4422579 w 12281699"/>
              <a:gd name="connsiteY8" fmla="*/ 5908315 h 6231137"/>
              <a:gd name="connsiteX9" fmla="*/ 5393880 w 12281699"/>
              <a:gd name="connsiteY9" fmla="*/ 5924178 h 6231137"/>
              <a:gd name="connsiteX10" fmla="*/ 5877638 w 12281699"/>
              <a:gd name="connsiteY10" fmla="*/ 6231137 h 6231137"/>
              <a:gd name="connsiteX11" fmla="*/ 6150141 w 12281699"/>
              <a:gd name="connsiteY11" fmla="*/ 5908409 h 6231137"/>
              <a:gd name="connsiteX12" fmla="*/ 9277333 w 12281699"/>
              <a:gd name="connsiteY12" fmla="*/ 5911624 h 6231137"/>
              <a:gd name="connsiteX13" fmla="*/ 10186235 w 12281699"/>
              <a:gd name="connsiteY13" fmla="*/ 5914499 h 6231137"/>
              <a:gd name="connsiteX14" fmla="*/ 11106174 w 12281699"/>
              <a:gd name="connsiteY14" fmla="*/ 5922366 h 6231137"/>
              <a:gd name="connsiteX15" fmla="*/ 12264257 w 12281699"/>
              <a:gd name="connsiteY15" fmla="*/ 5921320 h 6231137"/>
              <a:gd name="connsiteX16" fmla="*/ 12242403 w 12281699"/>
              <a:gd name="connsiteY16" fmla="*/ 2621674 h 6231137"/>
              <a:gd name="connsiteX17" fmla="*/ 12233051 w 12281699"/>
              <a:gd name="connsiteY17" fmla="*/ 176313 h 6231137"/>
              <a:gd name="connsiteX18" fmla="*/ 11729726 w 12281699"/>
              <a:gd name="connsiteY18" fmla="*/ 107614 h 6231137"/>
              <a:gd name="connsiteX19" fmla="*/ 10438260 w 12281699"/>
              <a:gd name="connsiteY19" fmla="*/ 101059 h 6231137"/>
              <a:gd name="connsiteX20" fmla="*/ 7778825 w 12281699"/>
              <a:gd name="connsiteY20" fmla="*/ 75910 h 6231137"/>
              <a:gd name="connsiteX21" fmla="*/ 2071691 w 12281699"/>
              <a:gd name="connsiteY21" fmla="*/ 0 h 6231137"/>
              <a:gd name="connsiteX0" fmla="*/ 2071691 w 12281973"/>
              <a:gd name="connsiteY0" fmla="*/ 17107 h 6248244"/>
              <a:gd name="connsiteX1" fmla="*/ 483610 w 12281973"/>
              <a:gd name="connsiteY1" fmla="*/ 27868 h 6248244"/>
              <a:gd name="connsiteX2" fmla="*/ 36453 w 12281973"/>
              <a:gd name="connsiteY2" fmla="*/ 43628 h 6248244"/>
              <a:gd name="connsiteX3" fmla="*/ 36452 w 12281973"/>
              <a:gd name="connsiteY3" fmla="*/ 861992 h 6248244"/>
              <a:gd name="connsiteX4" fmla="*/ 17296 w 12281973"/>
              <a:gd name="connsiteY4" fmla="*/ 1386810 h 6248244"/>
              <a:gd name="connsiteX5" fmla="*/ 6679 w 12281973"/>
              <a:gd name="connsiteY5" fmla="*/ 4612015 h 6248244"/>
              <a:gd name="connsiteX6" fmla="*/ 89932 w 12281973"/>
              <a:gd name="connsiteY6" fmla="*/ 5958664 h 6248244"/>
              <a:gd name="connsiteX7" fmla="*/ 2768884 w 12281973"/>
              <a:gd name="connsiteY7" fmla="*/ 5946805 h 6248244"/>
              <a:gd name="connsiteX8" fmla="*/ 4422579 w 12281973"/>
              <a:gd name="connsiteY8" fmla="*/ 5925422 h 6248244"/>
              <a:gd name="connsiteX9" fmla="*/ 5393880 w 12281973"/>
              <a:gd name="connsiteY9" fmla="*/ 5941285 h 6248244"/>
              <a:gd name="connsiteX10" fmla="*/ 5877638 w 12281973"/>
              <a:gd name="connsiteY10" fmla="*/ 6248244 h 6248244"/>
              <a:gd name="connsiteX11" fmla="*/ 6150141 w 12281973"/>
              <a:gd name="connsiteY11" fmla="*/ 5925516 h 6248244"/>
              <a:gd name="connsiteX12" fmla="*/ 9277333 w 12281973"/>
              <a:gd name="connsiteY12" fmla="*/ 5928731 h 6248244"/>
              <a:gd name="connsiteX13" fmla="*/ 10186235 w 12281973"/>
              <a:gd name="connsiteY13" fmla="*/ 5931606 h 6248244"/>
              <a:gd name="connsiteX14" fmla="*/ 11106174 w 12281973"/>
              <a:gd name="connsiteY14" fmla="*/ 5939473 h 6248244"/>
              <a:gd name="connsiteX15" fmla="*/ 12264257 w 12281973"/>
              <a:gd name="connsiteY15" fmla="*/ 5938427 h 6248244"/>
              <a:gd name="connsiteX16" fmla="*/ 12242403 w 12281973"/>
              <a:gd name="connsiteY16" fmla="*/ 2638781 h 6248244"/>
              <a:gd name="connsiteX17" fmla="*/ 12233051 w 12281973"/>
              <a:gd name="connsiteY17" fmla="*/ 193420 h 6248244"/>
              <a:gd name="connsiteX18" fmla="*/ 11824723 w 12281973"/>
              <a:gd name="connsiteY18" fmla="*/ 146142 h 6248244"/>
              <a:gd name="connsiteX19" fmla="*/ 10438260 w 12281973"/>
              <a:gd name="connsiteY19" fmla="*/ 118166 h 6248244"/>
              <a:gd name="connsiteX20" fmla="*/ 7778825 w 12281973"/>
              <a:gd name="connsiteY20" fmla="*/ 93017 h 6248244"/>
              <a:gd name="connsiteX21" fmla="*/ 2071691 w 12281973"/>
              <a:gd name="connsiteY21" fmla="*/ 17107 h 6248244"/>
              <a:gd name="connsiteX0" fmla="*/ 2071691 w 12281973"/>
              <a:gd name="connsiteY0" fmla="*/ 19214 h 6250351"/>
              <a:gd name="connsiteX1" fmla="*/ 483610 w 12281973"/>
              <a:gd name="connsiteY1" fmla="*/ 29975 h 6250351"/>
              <a:gd name="connsiteX2" fmla="*/ 36453 w 12281973"/>
              <a:gd name="connsiteY2" fmla="*/ 45735 h 6250351"/>
              <a:gd name="connsiteX3" fmla="*/ 36452 w 12281973"/>
              <a:gd name="connsiteY3" fmla="*/ 864099 h 6250351"/>
              <a:gd name="connsiteX4" fmla="*/ 17296 w 12281973"/>
              <a:gd name="connsiteY4" fmla="*/ 1388917 h 6250351"/>
              <a:gd name="connsiteX5" fmla="*/ 6679 w 12281973"/>
              <a:gd name="connsiteY5" fmla="*/ 4614122 h 6250351"/>
              <a:gd name="connsiteX6" fmla="*/ 89932 w 12281973"/>
              <a:gd name="connsiteY6" fmla="*/ 5960771 h 6250351"/>
              <a:gd name="connsiteX7" fmla="*/ 2768884 w 12281973"/>
              <a:gd name="connsiteY7" fmla="*/ 5948912 h 6250351"/>
              <a:gd name="connsiteX8" fmla="*/ 4422579 w 12281973"/>
              <a:gd name="connsiteY8" fmla="*/ 5927529 h 6250351"/>
              <a:gd name="connsiteX9" fmla="*/ 5393880 w 12281973"/>
              <a:gd name="connsiteY9" fmla="*/ 5943392 h 6250351"/>
              <a:gd name="connsiteX10" fmla="*/ 5877638 w 12281973"/>
              <a:gd name="connsiteY10" fmla="*/ 6250351 h 6250351"/>
              <a:gd name="connsiteX11" fmla="*/ 6150141 w 12281973"/>
              <a:gd name="connsiteY11" fmla="*/ 5927623 h 6250351"/>
              <a:gd name="connsiteX12" fmla="*/ 9277333 w 12281973"/>
              <a:gd name="connsiteY12" fmla="*/ 5930838 h 6250351"/>
              <a:gd name="connsiteX13" fmla="*/ 10186235 w 12281973"/>
              <a:gd name="connsiteY13" fmla="*/ 5933713 h 6250351"/>
              <a:gd name="connsiteX14" fmla="*/ 11106174 w 12281973"/>
              <a:gd name="connsiteY14" fmla="*/ 5941580 h 6250351"/>
              <a:gd name="connsiteX15" fmla="*/ 12264257 w 12281973"/>
              <a:gd name="connsiteY15" fmla="*/ 5940534 h 6250351"/>
              <a:gd name="connsiteX16" fmla="*/ 12242403 w 12281973"/>
              <a:gd name="connsiteY16" fmla="*/ 2640888 h 6250351"/>
              <a:gd name="connsiteX17" fmla="*/ 12233051 w 12281973"/>
              <a:gd name="connsiteY17" fmla="*/ 195527 h 6250351"/>
              <a:gd name="connsiteX18" fmla="*/ 11824723 w 12281973"/>
              <a:gd name="connsiteY18" fmla="*/ 148249 h 6250351"/>
              <a:gd name="connsiteX19" fmla="*/ 10295765 w 12281973"/>
              <a:gd name="connsiteY19" fmla="*/ 141693 h 6250351"/>
              <a:gd name="connsiteX20" fmla="*/ 7778825 w 12281973"/>
              <a:gd name="connsiteY20" fmla="*/ 95124 h 6250351"/>
              <a:gd name="connsiteX21" fmla="*/ 2071691 w 12281973"/>
              <a:gd name="connsiteY21" fmla="*/ 19214 h 6250351"/>
              <a:gd name="connsiteX0" fmla="*/ 2071691 w 12322325"/>
              <a:gd name="connsiteY0" fmla="*/ 0 h 6231137"/>
              <a:gd name="connsiteX1" fmla="*/ 483610 w 12322325"/>
              <a:gd name="connsiteY1" fmla="*/ 10761 h 6231137"/>
              <a:gd name="connsiteX2" fmla="*/ 36453 w 12322325"/>
              <a:gd name="connsiteY2" fmla="*/ 26521 h 6231137"/>
              <a:gd name="connsiteX3" fmla="*/ 36452 w 12322325"/>
              <a:gd name="connsiteY3" fmla="*/ 844885 h 6231137"/>
              <a:gd name="connsiteX4" fmla="*/ 17296 w 12322325"/>
              <a:gd name="connsiteY4" fmla="*/ 1369703 h 6231137"/>
              <a:gd name="connsiteX5" fmla="*/ 6679 w 12322325"/>
              <a:gd name="connsiteY5" fmla="*/ 4594908 h 6231137"/>
              <a:gd name="connsiteX6" fmla="*/ 89932 w 12322325"/>
              <a:gd name="connsiteY6" fmla="*/ 5941557 h 6231137"/>
              <a:gd name="connsiteX7" fmla="*/ 2768884 w 12322325"/>
              <a:gd name="connsiteY7" fmla="*/ 5929698 h 6231137"/>
              <a:gd name="connsiteX8" fmla="*/ 4422579 w 12322325"/>
              <a:gd name="connsiteY8" fmla="*/ 5908315 h 6231137"/>
              <a:gd name="connsiteX9" fmla="*/ 5393880 w 12322325"/>
              <a:gd name="connsiteY9" fmla="*/ 5924178 h 6231137"/>
              <a:gd name="connsiteX10" fmla="*/ 5877638 w 12322325"/>
              <a:gd name="connsiteY10" fmla="*/ 6231137 h 6231137"/>
              <a:gd name="connsiteX11" fmla="*/ 6150141 w 12322325"/>
              <a:gd name="connsiteY11" fmla="*/ 5908409 h 6231137"/>
              <a:gd name="connsiteX12" fmla="*/ 9277333 w 12322325"/>
              <a:gd name="connsiteY12" fmla="*/ 5911624 h 6231137"/>
              <a:gd name="connsiteX13" fmla="*/ 10186235 w 12322325"/>
              <a:gd name="connsiteY13" fmla="*/ 5914499 h 6231137"/>
              <a:gd name="connsiteX14" fmla="*/ 11106174 w 12322325"/>
              <a:gd name="connsiteY14" fmla="*/ 5922366 h 6231137"/>
              <a:gd name="connsiteX15" fmla="*/ 12264257 w 12322325"/>
              <a:gd name="connsiteY15" fmla="*/ 5921320 h 6231137"/>
              <a:gd name="connsiteX16" fmla="*/ 12242403 w 12322325"/>
              <a:gd name="connsiteY16" fmla="*/ 2621674 h 6231137"/>
              <a:gd name="connsiteX17" fmla="*/ 12233051 w 12322325"/>
              <a:gd name="connsiteY17" fmla="*/ 176313 h 6231137"/>
              <a:gd name="connsiteX18" fmla="*/ 11824723 w 12322325"/>
              <a:gd name="connsiteY18" fmla="*/ 129035 h 6231137"/>
              <a:gd name="connsiteX19" fmla="*/ 10295765 w 12322325"/>
              <a:gd name="connsiteY19" fmla="*/ 122479 h 6231137"/>
              <a:gd name="connsiteX20" fmla="*/ 7778825 w 12322325"/>
              <a:gd name="connsiteY20" fmla="*/ 75910 h 6231137"/>
              <a:gd name="connsiteX21" fmla="*/ 2071691 w 12322325"/>
              <a:gd name="connsiteY21" fmla="*/ 0 h 6231137"/>
              <a:gd name="connsiteX0" fmla="*/ 2071691 w 12275492"/>
              <a:gd name="connsiteY0" fmla="*/ 0 h 6231137"/>
              <a:gd name="connsiteX1" fmla="*/ 483610 w 12275492"/>
              <a:gd name="connsiteY1" fmla="*/ 10761 h 6231137"/>
              <a:gd name="connsiteX2" fmla="*/ 36453 w 12275492"/>
              <a:gd name="connsiteY2" fmla="*/ 26521 h 6231137"/>
              <a:gd name="connsiteX3" fmla="*/ 36452 w 12275492"/>
              <a:gd name="connsiteY3" fmla="*/ 844885 h 6231137"/>
              <a:gd name="connsiteX4" fmla="*/ 17296 w 12275492"/>
              <a:gd name="connsiteY4" fmla="*/ 1369703 h 6231137"/>
              <a:gd name="connsiteX5" fmla="*/ 6679 w 12275492"/>
              <a:gd name="connsiteY5" fmla="*/ 4594908 h 6231137"/>
              <a:gd name="connsiteX6" fmla="*/ 89932 w 12275492"/>
              <a:gd name="connsiteY6" fmla="*/ 5941557 h 6231137"/>
              <a:gd name="connsiteX7" fmla="*/ 2768884 w 12275492"/>
              <a:gd name="connsiteY7" fmla="*/ 5929698 h 6231137"/>
              <a:gd name="connsiteX8" fmla="*/ 4422579 w 12275492"/>
              <a:gd name="connsiteY8" fmla="*/ 5908315 h 6231137"/>
              <a:gd name="connsiteX9" fmla="*/ 5393880 w 12275492"/>
              <a:gd name="connsiteY9" fmla="*/ 5924178 h 6231137"/>
              <a:gd name="connsiteX10" fmla="*/ 5877638 w 12275492"/>
              <a:gd name="connsiteY10" fmla="*/ 6231137 h 6231137"/>
              <a:gd name="connsiteX11" fmla="*/ 6150141 w 12275492"/>
              <a:gd name="connsiteY11" fmla="*/ 5908409 h 6231137"/>
              <a:gd name="connsiteX12" fmla="*/ 9277333 w 12275492"/>
              <a:gd name="connsiteY12" fmla="*/ 5911624 h 6231137"/>
              <a:gd name="connsiteX13" fmla="*/ 10186235 w 12275492"/>
              <a:gd name="connsiteY13" fmla="*/ 5914499 h 6231137"/>
              <a:gd name="connsiteX14" fmla="*/ 11106174 w 12275492"/>
              <a:gd name="connsiteY14" fmla="*/ 5922366 h 6231137"/>
              <a:gd name="connsiteX15" fmla="*/ 12264257 w 12275492"/>
              <a:gd name="connsiteY15" fmla="*/ 5921320 h 6231137"/>
              <a:gd name="connsiteX16" fmla="*/ 12242403 w 12275492"/>
              <a:gd name="connsiteY16" fmla="*/ 2621674 h 6231137"/>
              <a:gd name="connsiteX17" fmla="*/ 12233051 w 12275492"/>
              <a:gd name="connsiteY17" fmla="*/ 176313 h 6231137"/>
              <a:gd name="connsiteX18" fmla="*/ 11824723 w 12275492"/>
              <a:gd name="connsiteY18" fmla="*/ 129035 h 6231137"/>
              <a:gd name="connsiteX19" fmla="*/ 10295765 w 12275492"/>
              <a:gd name="connsiteY19" fmla="*/ 122479 h 6231137"/>
              <a:gd name="connsiteX20" fmla="*/ 7778825 w 12275492"/>
              <a:gd name="connsiteY20" fmla="*/ 75910 h 6231137"/>
              <a:gd name="connsiteX21" fmla="*/ 2071691 w 12275492"/>
              <a:gd name="connsiteY21" fmla="*/ 0 h 6231137"/>
              <a:gd name="connsiteX0" fmla="*/ 2071691 w 12313887"/>
              <a:gd name="connsiteY0" fmla="*/ 20004 h 6251141"/>
              <a:gd name="connsiteX1" fmla="*/ 483610 w 12313887"/>
              <a:gd name="connsiteY1" fmla="*/ 30765 h 6251141"/>
              <a:gd name="connsiteX2" fmla="*/ 36453 w 12313887"/>
              <a:gd name="connsiteY2" fmla="*/ 46525 h 6251141"/>
              <a:gd name="connsiteX3" fmla="*/ 36452 w 12313887"/>
              <a:gd name="connsiteY3" fmla="*/ 864889 h 6251141"/>
              <a:gd name="connsiteX4" fmla="*/ 17296 w 12313887"/>
              <a:gd name="connsiteY4" fmla="*/ 1389707 h 6251141"/>
              <a:gd name="connsiteX5" fmla="*/ 6679 w 12313887"/>
              <a:gd name="connsiteY5" fmla="*/ 4614912 h 6251141"/>
              <a:gd name="connsiteX6" fmla="*/ 89932 w 12313887"/>
              <a:gd name="connsiteY6" fmla="*/ 5961561 h 6251141"/>
              <a:gd name="connsiteX7" fmla="*/ 2768884 w 12313887"/>
              <a:gd name="connsiteY7" fmla="*/ 5949702 h 6251141"/>
              <a:gd name="connsiteX8" fmla="*/ 4422579 w 12313887"/>
              <a:gd name="connsiteY8" fmla="*/ 5928319 h 6251141"/>
              <a:gd name="connsiteX9" fmla="*/ 5393880 w 12313887"/>
              <a:gd name="connsiteY9" fmla="*/ 5944182 h 6251141"/>
              <a:gd name="connsiteX10" fmla="*/ 5877638 w 12313887"/>
              <a:gd name="connsiteY10" fmla="*/ 6251141 h 6251141"/>
              <a:gd name="connsiteX11" fmla="*/ 6150141 w 12313887"/>
              <a:gd name="connsiteY11" fmla="*/ 5928413 h 6251141"/>
              <a:gd name="connsiteX12" fmla="*/ 9277333 w 12313887"/>
              <a:gd name="connsiteY12" fmla="*/ 5931628 h 6251141"/>
              <a:gd name="connsiteX13" fmla="*/ 10186235 w 12313887"/>
              <a:gd name="connsiteY13" fmla="*/ 5934503 h 6251141"/>
              <a:gd name="connsiteX14" fmla="*/ 11106174 w 12313887"/>
              <a:gd name="connsiteY14" fmla="*/ 5942370 h 6251141"/>
              <a:gd name="connsiteX15" fmla="*/ 12264257 w 12313887"/>
              <a:gd name="connsiteY15" fmla="*/ 5941324 h 6251141"/>
              <a:gd name="connsiteX16" fmla="*/ 12289901 w 12313887"/>
              <a:gd name="connsiteY16" fmla="*/ 2652389 h 6251141"/>
              <a:gd name="connsiteX17" fmla="*/ 12233051 w 12313887"/>
              <a:gd name="connsiteY17" fmla="*/ 196317 h 6251141"/>
              <a:gd name="connsiteX18" fmla="*/ 11824723 w 12313887"/>
              <a:gd name="connsiteY18" fmla="*/ 149039 h 6251141"/>
              <a:gd name="connsiteX19" fmla="*/ 10295765 w 12313887"/>
              <a:gd name="connsiteY19" fmla="*/ 142483 h 6251141"/>
              <a:gd name="connsiteX20" fmla="*/ 7778825 w 12313887"/>
              <a:gd name="connsiteY20" fmla="*/ 95914 h 6251141"/>
              <a:gd name="connsiteX21" fmla="*/ 2071691 w 12313887"/>
              <a:gd name="connsiteY21" fmla="*/ 20004 h 6251141"/>
              <a:gd name="connsiteX0" fmla="*/ 2071691 w 12332516"/>
              <a:gd name="connsiteY0" fmla="*/ 20004 h 6251141"/>
              <a:gd name="connsiteX1" fmla="*/ 483610 w 12332516"/>
              <a:gd name="connsiteY1" fmla="*/ 30765 h 6251141"/>
              <a:gd name="connsiteX2" fmla="*/ 36453 w 12332516"/>
              <a:gd name="connsiteY2" fmla="*/ 46525 h 6251141"/>
              <a:gd name="connsiteX3" fmla="*/ 36452 w 12332516"/>
              <a:gd name="connsiteY3" fmla="*/ 864889 h 6251141"/>
              <a:gd name="connsiteX4" fmla="*/ 17296 w 12332516"/>
              <a:gd name="connsiteY4" fmla="*/ 1389707 h 6251141"/>
              <a:gd name="connsiteX5" fmla="*/ 6679 w 12332516"/>
              <a:gd name="connsiteY5" fmla="*/ 4614912 h 6251141"/>
              <a:gd name="connsiteX6" fmla="*/ 89932 w 12332516"/>
              <a:gd name="connsiteY6" fmla="*/ 5961561 h 6251141"/>
              <a:gd name="connsiteX7" fmla="*/ 2768884 w 12332516"/>
              <a:gd name="connsiteY7" fmla="*/ 5949702 h 6251141"/>
              <a:gd name="connsiteX8" fmla="*/ 4422579 w 12332516"/>
              <a:gd name="connsiteY8" fmla="*/ 5928319 h 6251141"/>
              <a:gd name="connsiteX9" fmla="*/ 5393880 w 12332516"/>
              <a:gd name="connsiteY9" fmla="*/ 5944182 h 6251141"/>
              <a:gd name="connsiteX10" fmla="*/ 5877638 w 12332516"/>
              <a:gd name="connsiteY10" fmla="*/ 6251141 h 6251141"/>
              <a:gd name="connsiteX11" fmla="*/ 6150141 w 12332516"/>
              <a:gd name="connsiteY11" fmla="*/ 5928413 h 6251141"/>
              <a:gd name="connsiteX12" fmla="*/ 9277333 w 12332516"/>
              <a:gd name="connsiteY12" fmla="*/ 5931628 h 6251141"/>
              <a:gd name="connsiteX13" fmla="*/ 10186235 w 12332516"/>
              <a:gd name="connsiteY13" fmla="*/ 5934503 h 6251141"/>
              <a:gd name="connsiteX14" fmla="*/ 11106174 w 12332516"/>
              <a:gd name="connsiteY14" fmla="*/ 5942370 h 6251141"/>
              <a:gd name="connsiteX15" fmla="*/ 12264257 w 12332516"/>
              <a:gd name="connsiteY15" fmla="*/ 5941324 h 6251141"/>
              <a:gd name="connsiteX16" fmla="*/ 12289901 w 12332516"/>
              <a:gd name="connsiteY16" fmla="*/ 2652389 h 6251141"/>
              <a:gd name="connsiteX17" fmla="*/ 12280552 w 12332516"/>
              <a:gd name="connsiteY17" fmla="*/ 196317 h 6251141"/>
              <a:gd name="connsiteX18" fmla="*/ 11824723 w 12332516"/>
              <a:gd name="connsiteY18" fmla="*/ 149039 h 6251141"/>
              <a:gd name="connsiteX19" fmla="*/ 10295765 w 12332516"/>
              <a:gd name="connsiteY19" fmla="*/ 142483 h 6251141"/>
              <a:gd name="connsiteX20" fmla="*/ 7778825 w 12332516"/>
              <a:gd name="connsiteY20" fmla="*/ 95914 h 6251141"/>
              <a:gd name="connsiteX21" fmla="*/ 2071691 w 12332516"/>
              <a:gd name="connsiteY21" fmla="*/ 20004 h 6251141"/>
              <a:gd name="connsiteX0" fmla="*/ 2071691 w 12322347"/>
              <a:gd name="connsiteY0" fmla="*/ 0 h 6231137"/>
              <a:gd name="connsiteX1" fmla="*/ 483610 w 12322347"/>
              <a:gd name="connsiteY1" fmla="*/ 10761 h 6231137"/>
              <a:gd name="connsiteX2" fmla="*/ 36453 w 12322347"/>
              <a:gd name="connsiteY2" fmla="*/ 2652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483610 w 12322347"/>
              <a:gd name="connsiteY1" fmla="*/ 10761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071691 w 12322347"/>
              <a:gd name="connsiteY0" fmla="*/ 0 h 6231137"/>
              <a:gd name="connsiteX1" fmla="*/ 578608 w 12322347"/>
              <a:gd name="connsiteY1" fmla="*/ 42448 h 6231137"/>
              <a:gd name="connsiteX2" fmla="*/ 36453 w 12322347"/>
              <a:gd name="connsiteY2" fmla="*/ 68771 h 6231137"/>
              <a:gd name="connsiteX3" fmla="*/ 36452 w 12322347"/>
              <a:gd name="connsiteY3" fmla="*/ 844885 h 6231137"/>
              <a:gd name="connsiteX4" fmla="*/ 17296 w 12322347"/>
              <a:gd name="connsiteY4" fmla="*/ 1369703 h 6231137"/>
              <a:gd name="connsiteX5" fmla="*/ 6679 w 12322347"/>
              <a:gd name="connsiteY5" fmla="*/ 4594908 h 6231137"/>
              <a:gd name="connsiteX6" fmla="*/ 89932 w 12322347"/>
              <a:gd name="connsiteY6" fmla="*/ 5941557 h 6231137"/>
              <a:gd name="connsiteX7" fmla="*/ 2768884 w 12322347"/>
              <a:gd name="connsiteY7" fmla="*/ 5929698 h 6231137"/>
              <a:gd name="connsiteX8" fmla="*/ 4422579 w 12322347"/>
              <a:gd name="connsiteY8" fmla="*/ 5908315 h 6231137"/>
              <a:gd name="connsiteX9" fmla="*/ 5393880 w 12322347"/>
              <a:gd name="connsiteY9" fmla="*/ 5924178 h 6231137"/>
              <a:gd name="connsiteX10" fmla="*/ 5877638 w 12322347"/>
              <a:gd name="connsiteY10" fmla="*/ 6231137 h 6231137"/>
              <a:gd name="connsiteX11" fmla="*/ 6150141 w 12322347"/>
              <a:gd name="connsiteY11" fmla="*/ 5908409 h 6231137"/>
              <a:gd name="connsiteX12" fmla="*/ 9277333 w 12322347"/>
              <a:gd name="connsiteY12" fmla="*/ 5911624 h 6231137"/>
              <a:gd name="connsiteX13" fmla="*/ 10186235 w 12322347"/>
              <a:gd name="connsiteY13" fmla="*/ 5914499 h 6231137"/>
              <a:gd name="connsiteX14" fmla="*/ 11106174 w 12322347"/>
              <a:gd name="connsiteY14" fmla="*/ 5922366 h 6231137"/>
              <a:gd name="connsiteX15" fmla="*/ 12264257 w 12322347"/>
              <a:gd name="connsiteY15" fmla="*/ 5921320 h 6231137"/>
              <a:gd name="connsiteX16" fmla="*/ 12289901 w 12322347"/>
              <a:gd name="connsiteY16" fmla="*/ 2632385 h 6231137"/>
              <a:gd name="connsiteX17" fmla="*/ 12280552 w 12322347"/>
              <a:gd name="connsiteY17" fmla="*/ 176313 h 6231137"/>
              <a:gd name="connsiteX18" fmla="*/ 11824723 w 12322347"/>
              <a:gd name="connsiteY18" fmla="*/ 129035 h 6231137"/>
              <a:gd name="connsiteX19" fmla="*/ 10295765 w 12322347"/>
              <a:gd name="connsiteY19" fmla="*/ 122479 h 6231137"/>
              <a:gd name="connsiteX20" fmla="*/ 7778825 w 12322347"/>
              <a:gd name="connsiteY20" fmla="*/ 75910 h 6231137"/>
              <a:gd name="connsiteX21" fmla="*/ 2071691 w 12322347"/>
              <a:gd name="connsiteY21" fmla="*/ 0 h 6231137"/>
              <a:gd name="connsiteX0" fmla="*/ 2261685 w 12322347"/>
              <a:gd name="connsiteY0" fmla="*/ 10365 h 6188689"/>
              <a:gd name="connsiteX1" fmla="*/ 578608 w 12322347"/>
              <a:gd name="connsiteY1" fmla="*/ 0 h 6188689"/>
              <a:gd name="connsiteX2" fmla="*/ 36453 w 12322347"/>
              <a:gd name="connsiteY2" fmla="*/ 26323 h 6188689"/>
              <a:gd name="connsiteX3" fmla="*/ 36452 w 12322347"/>
              <a:gd name="connsiteY3" fmla="*/ 802437 h 6188689"/>
              <a:gd name="connsiteX4" fmla="*/ 17296 w 12322347"/>
              <a:gd name="connsiteY4" fmla="*/ 1327255 h 6188689"/>
              <a:gd name="connsiteX5" fmla="*/ 6679 w 12322347"/>
              <a:gd name="connsiteY5" fmla="*/ 4552460 h 6188689"/>
              <a:gd name="connsiteX6" fmla="*/ 89932 w 12322347"/>
              <a:gd name="connsiteY6" fmla="*/ 5899109 h 6188689"/>
              <a:gd name="connsiteX7" fmla="*/ 2768884 w 12322347"/>
              <a:gd name="connsiteY7" fmla="*/ 5887250 h 6188689"/>
              <a:gd name="connsiteX8" fmla="*/ 4422579 w 12322347"/>
              <a:gd name="connsiteY8" fmla="*/ 5865867 h 6188689"/>
              <a:gd name="connsiteX9" fmla="*/ 5393880 w 12322347"/>
              <a:gd name="connsiteY9" fmla="*/ 5881730 h 6188689"/>
              <a:gd name="connsiteX10" fmla="*/ 5877638 w 12322347"/>
              <a:gd name="connsiteY10" fmla="*/ 6188689 h 6188689"/>
              <a:gd name="connsiteX11" fmla="*/ 6150141 w 12322347"/>
              <a:gd name="connsiteY11" fmla="*/ 5865961 h 6188689"/>
              <a:gd name="connsiteX12" fmla="*/ 9277333 w 12322347"/>
              <a:gd name="connsiteY12" fmla="*/ 5869176 h 6188689"/>
              <a:gd name="connsiteX13" fmla="*/ 10186235 w 12322347"/>
              <a:gd name="connsiteY13" fmla="*/ 5872051 h 6188689"/>
              <a:gd name="connsiteX14" fmla="*/ 11106174 w 12322347"/>
              <a:gd name="connsiteY14" fmla="*/ 5879918 h 6188689"/>
              <a:gd name="connsiteX15" fmla="*/ 12264257 w 12322347"/>
              <a:gd name="connsiteY15" fmla="*/ 5878872 h 6188689"/>
              <a:gd name="connsiteX16" fmla="*/ 12289901 w 12322347"/>
              <a:gd name="connsiteY16" fmla="*/ 2589937 h 6188689"/>
              <a:gd name="connsiteX17" fmla="*/ 12280552 w 12322347"/>
              <a:gd name="connsiteY17" fmla="*/ 133865 h 6188689"/>
              <a:gd name="connsiteX18" fmla="*/ 11824723 w 12322347"/>
              <a:gd name="connsiteY18" fmla="*/ 86587 h 6188689"/>
              <a:gd name="connsiteX19" fmla="*/ 10295765 w 12322347"/>
              <a:gd name="connsiteY19" fmla="*/ 80031 h 6188689"/>
              <a:gd name="connsiteX20" fmla="*/ 7778825 w 12322347"/>
              <a:gd name="connsiteY20" fmla="*/ 33462 h 6188689"/>
              <a:gd name="connsiteX21" fmla="*/ 2261685 w 12322347"/>
              <a:gd name="connsiteY21" fmla="*/ 10365 h 6188689"/>
              <a:gd name="connsiteX0" fmla="*/ 2261685 w 12322347"/>
              <a:gd name="connsiteY0" fmla="*/ 0 h 6178324"/>
              <a:gd name="connsiteX1" fmla="*/ 816102 w 12322347"/>
              <a:gd name="connsiteY1" fmla="*/ 10760 h 6178324"/>
              <a:gd name="connsiteX2" fmla="*/ 36453 w 12322347"/>
              <a:gd name="connsiteY2" fmla="*/ 15958 h 6178324"/>
              <a:gd name="connsiteX3" fmla="*/ 36452 w 12322347"/>
              <a:gd name="connsiteY3" fmla="*/ 792072 h 6178324"/>
              <a:gd name="connsiteX4" fmla="*/ 17296 w 12322347"/>
              <a:gd name="connsiteY4" fmla="*/ 1316890 h 6178324"/>
              <a:gd name="connsiteX5" fmla="*/ 6679 w 12322347"/>
              <a:gd name="connsiteY5" fmla="*/ 4542095 h 6178324"/>
              <a:gd name="connsiteX6" fmla="*/ 89932 w 12322347"/>
              <a:gd name="connsiteY6" fmla="*/ 5888744 h 6178324"/>
              <a:gd name="connsiteX7" fmla="*/ 2768884 w 12322347"/>
              <a:gd name="connsiteY7" fmla="*/ 5876885 h 6178324"/>
              <a:gd name="connsiteX8" fmla="*/ 4422579 w 12322347"/>
              <a:gd name="connsiteY8" fmla="*/ 5855502 h 6178324"/>
              <a:gd name="connsiteX9" fmla="*/ 5393880 w 12322347"/>
              <a:gd name="connsiteY9" fmla="*/ 5871365 h 6178324"/>
              <a:gd name="connsiteX10" fmla="*/ 5877638 w 12322347"/>
              <a:gd name="connsiteY10" fmla="*/ 6178324 h 6178324"/>
              <a:gd name="connsiteX11" fmla="*/ 6150141 w 12322347"/>
              <a:gd name="connsiteY11" fmla="*/ 5855596 h 6178324"/>
              <a:gd name="connsiteX12" fmla="*/ 9277333 w 12322347"/>
              <a:gd name="connsiteY12" fmla="*/ 5858811 h 6178324"/>
              <a:gd name="connsiteX13" fmla="*/ 10186235 w 12322347"/>
              <a:gd name="connsiteY13" fmla="*/ 5861686 h 6178324"/>
              <a:gd name="connsiteX14" fmla="*/ 11106174 w 12322347"/>
              <a:gd name="connsiteY14" fmla="*/ 5869553 h 6178324"/>
              <a:gd name="connsiteX15" fmla="*/ 12264257 w 12322347"/>
              <a:gd name="connsiteY15" fmla="*/ 5868507 h 6178324"/>
              <a:gd name="connsiteX16" fmla="*/ 12289901 w 12322347"/>
              <a:gd name="connsiteY16" fmla="*/ 2579572 h 6178324"/>
              <a:gd name="connsiteX17" fmla="*/ 12280552 w 12322347"/>
              <a:gd name="connsiteY17" fmla="*/ 123500 h 6178324"/>
              <a:gd name="connsiteX18" fmla="*/ 11824723 w 12322347"/>
              <a:gd name="connsiteY18" fmla="*/ 76222 h 6178324"/>
              <a:gd name="connsiteX19" fmla="*/ 10295765 w 12322347"/>
              <a:gd name="connsiteY19" fmla="*/ 69666 h 6178324"/>
              <a:gd name="connsiteX20" fmla="*/ 7778825 w 12322347"/>
              <a:gd name="connsiteY20" fmla="*/ 23097 h 6178324"/>
              <a:gd name="connsiteX21" fmla="*/ 2261685 w 12322347"/>
              <a:gd name="connsiteY21" fmla="*/ 0 h 617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322347" h="6178324">
                <a:moveTo>
                  <a:pt x="2261685" y="0"/>
                </a:moveTo>
                <a:lnTo>
                  <a:pt x="816102" y="10760"/>
                </a:lnTo>
                <a:lnTo>
                  <a:pt x="36453" y="15958"/>
                </a:lnTo>
                <a:cubicBezTo>
                  <a:pt x="36453" y="288746"/>
                  <a:pt x="36452" y="519284"/>
                  <a:pt x="36452" y="792072"/>
                </a:cubicBezTo>
                <a:cubicBezTo>
                  <a:pt x="37984" y="902748"/>
                  <a:pt x="15764" y="1206214"/>
                  <a:pt x="17296" y="1316890"/>
                </a:cubicBezTo>
                <a:cubicBezTo>
                  <a:pt x="32125" y="1752674"/>
                  <a:pt x="-17301" y="3705146"/>
                  <a:pt x="6679" y="4542095"/>
                </a:cubicBezTo>
                <a:cubicBezTo>
                  <a:pt x="46570" y="5225386"/>
                  <a:pt x="-51265" y="5916324"/>
                  <a:pt x="89932" y="5888744"/>
                </a:cubicBezTo>
                <a:cubicBezTo>
                  <a:pt x="879263" y="5903089"/>
                  <a:pt x="1955065" y="5877266"/>
                  <a:pt x="2768884" y="5876885"/>
                </a:cubicBezTo>
                <a:lnTo>
                  <a:pt x="4422579" y="5855502"/>
                </a:lnTo>
                <a:lnTo>
                  <a:pt x="5393880" y="5871365"/>
                </a:lnTo>
                <a:cubicBezTo>
                  <a:pt x="5664089" y="6007274"/>
                  <a:pt x="5704024" y="6065354"/>
                  <a:pt x="5877638" y="6178324"/>
                </a:cubicBezTo>
                <a:cubicBezTo>
                  <a:pt x="5954187" y="6102215"/>
                  <a:pt x="6049125" y="5996227"/>
                  <a:pt x="6150141" y="5855596"/>
                </a:cubicBezTo>
                <a:cubicBezTo>
                  <a:pt x="6237130" y="5852856"/>
                  <a:pt x="8916121" y="5865726"/>
                  <a:pt x="9277333" y="5858811"/>
                </a:cubicBezTo>
                <a:lnTo>
                  <a:pt x="10186235" y="5861686"/>
                </a:lnTo>
                <a:lnTo>
                  <a:pt x="11106174" y="5869553"/>
                </a:lnTo>
                <a:cubicBezTo>
                  <a:pt x="11463837" y="5859889"/>
                  <a:pt x="12237326" y="5912260"/>
                  <a:pt x="12264257" y="5868507"/>
                </a:cubicBezTo>
                <a:cubicBezTo>
                  <a:pt x="12302700" y="5662987"/>
                  <a:pt x="12276557" y="4364873"/>
                  <a:pt x="12289901" y="2579572"/>
                </a:cubicBezTo>
                <a:cubicBezTo>
                  <a:pt x="12338262" y="1498304"/>
                  <a:pt x="12330432" y="544926"/>
                  <a:pt x="12280552" y="123500"/>
                </a:cubicBezTo>
                <a:cubicBezTo>
                  <a:pt x="12274271" y="70433"/>
                  <a:pt x="12155521" y="85194"/>
                  <a:pt x="11824723" y="76222"/>
                </a:cubicBezTo>
                <a:cubicBezTo>
                  <a:pt x="11493925" y="67250"/>
                  <a:pt x="10495817" y="85585"/>
                  <a:pt x="10295765" y="69666"/>
                </a:cubicBezTo>
                <a:lnTo>
                  <a:pt x="7778825" y="23097"/>
                </a:lnTo>
                <a:lnTo>
                  <a:pt x="2261685" y="0"/>
                </a:lnTo>
                <a:close/>
              </a:path>
            </a:pathLst>
          </a:custGeom>
          <a:noFill/>
          <a:ln w="19050" cap="flat">
            <a:solidFill>
              <a:schemeClr val="tx1"/>
            </a:solid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104836121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292EF-C783-6943-8A8C-3D5D1339E6D3}"/>
              </a:ext>
            </a:extLst>
          </p:cNvPr>
          <p:cNvSpPr>
            <a:spLocks noGrp="1"/>
          </p:cNvSpPr>
          <p:nvPr>
            <p:ph type="title"/>
          </p:nvPr>
        </p:nvSpPr>
        <p:spPr>
          <a:xfrm>
            <a:off x="1156648" y="558208"/>
            <a:ext cx="10333075" cy="763965"/>
          </a:xfrm>
        </p:spPr>
        <p:txBody>
          <a:bodyPr>
            <a:normAutofit/>
          </a:bodyPr>
          <a:lstStyle/>
          <a:p>
            <a:pPr algn="ctr"/>
            <a:r>
              <a:rPr lang="en-US" sz="3600" dirty="0">
                <a:solidFill>
                  <a:srgbClr val="002060"/>
                </a:solidFill>
                <a:latin typeface="Gurmukhi MN" panose="02020600050405020304" pitchFamily="18" charset="0"/>
                <a:cs typeface="Gurmukhi MN" panose="02020600050405020304" pitchFamily="18" charset="0"/>
              </a:rPr>
              <a:t>Solution Architecture</a:t>
            </a:r>
          </a:p>
        </p:txBody>
      </p:sp>
      <p:graphicFrame>
        <p:nvGraphicFramePr>
          <p:cNvPr id="5" name="Diagram 4">
            <a:extLst>
              <a:ext uri="{FF2B5EF4-FFF2-40B4-BE49-F238E27FC236}">
                <a16:creationId xmlns:a16="http://schemas.microsoft.com/office/drawing/2014/main" id="{EE180E72-C7E6-884F-83EE-632F5A0F6A1B}"/>
              </a:ext>
            </a:extLst>
          </p:cNvPr>
          <p:cNvGraphicFramePr/>
          <p:nvPr>
            <p:extLst>
              <p:ext uri="{D42A27DB-BD31-4B8C-83A1-F6EECF244321}">
                <p14:modId xmlns:p14="http://schemas.microsoft.com/office/powerpoint/2010/main" val="3883813603"/>
              </p:ext>
            </p:extLst>
          </p:nvPr>
        </p:nvGraphicFramePr>
        <p:xfrm>
          <a:off x="767707" y="1171582"/>
          <a:ext cx="10962502" cy="141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Mail Icon Vector Png - Email Png - Free Transparent PNG Download - PNGkey">
            <a:extLst>
              <a:ext uri="{FF2B5EF4-FFF2-40B4-BE49-F238E27FC236}">
                <a16:creationId xmlns:a16="http://schemas.microsoft.com/office/drawing/2014/main" id="{BE3AE6FF-10DF-D048-853C-EBAE03AE12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7125" y="2670511"/>
            <a:ext cx="659553" cy="482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86E481-B4B1-F24E-A5F6-E831DE8CB509}"/>
              </a:ext>
            </a:extLst>
          </p:cNvPr>
          <p:cNvSpPr txBox="1"/>
          <p:nvPr/>
        </p:nvSpPr>
        <p:spPr>
          <a:xfrm>
            <a:off x="861956" y="3351413"/>
            <a:ext cx="2169889"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Unstructured Texts</a:t>
            </a:r>
          </a:p>
        </p:txBody>
      </p:sp>
      <p:pic>
        <p:nvPicPr>
          <p:cNvPr id="4100" name="Picture 4">
            <a:extLst>
              <a:ext uri="{FF2B5EF4-FFF2-40B4-BE49-F238E27FC236}">
                <a16:creationId xmlns:a16="http://schemas.microsoft.com/office/drawing/2014/main" id="{72B2047C-3481-A043-A233-63958C22B2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61944" y="3821327"/>
            <a:ext cx="1361168" cy="23961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Diagram&#10;&#10;Description automatically generated">
            <a:extLst>
              <a:ext uri="{FF2B5EF4-FFF2-40B4-BE49-F238E27FC236}">
                <a16:creationId xmlns:a16="http://schemas.microsoft.com/office/drawing/2014/main" id="{1BFB59AF-E398-3746-A1CD-651CAE43C7E6}"/>
              </a:ext>
            </a:extLst>
          </p:cNvPr>
          <p:cNvPicPr>
            <a:picLocks noChangeAspect="1"/>
          </p:cNvPicPr>
          <p:nvPr/>
        </p:nvPicPr>
        <p:blipFill>
          <a:blip r:embed="rId9"/>
          <a:stretch>
            <a:fillRect/>
          </a:stretch>
        </p:blipFill>
        <p:spPr>
          <a:xfrm>
            <a:off x="4027186" y="3821327"/>
            <a:ext cx="1624534" cy="2396187"/>
          </a:xfrm>
          <a:prstGeom prst="rect">
            <a:avLst/>
          </a:prstGeom>
        </p:spPr>
      </p:pic>
      <p:pic>
        <p:nvPicPr>
          <p:cNvPr id="10" name="Content Placeholder 4" descr="Diagram&#10;&#10;Description automatically generated">
            <a:extLst>
              <a:ext uri="{FF2B5EF4-FFF2-40B4-BE49-F238E27FC236}">
                <a16:creationId xmlns:a16="http://schemas.microsoft.com/office/drawing/2014/main" id="{F87CC408-E949-1D43-9B25-2AC27059F079}"/>
              </a:ext>
            </a:extLst>
          </p:cNvPr>
          <p:cNvPicPr>
            <a:picLocks noGrp="1" noChangeAspect="1"/>
          </p:cNvPicPr>
          <p:nvPr>
            <p:ph idx="1"/>
          </p:nvPr>
        </p:nvPicPr>
        <p:blipFill rotWithShape="1">
          <a:blip r:embed="rId10"/>
          <a:srcRect l="48971" t="26813" r="16060"/>
          <a:stretch/>
        </p:blipFill>
        <p:spPr>
          <a:xfrm>
            <a:off x="6243722" y="3761952"/>
            <a:ext cx="2722370" cy="2455562"/>
          </a:xfrm>
        </p:spPr>
      </p:pic>
      <p:sp>
        <p:nvSpPr>
          <p:cNvPr id="11" name="TextBox 10">
            <a:extLst>
              <a:ext uri="{FF2B5EF4-FFF2-40B4-BE49-F238E27FC236}">
                <a16:creationId xmlns:a16="http://schemas.microsoft.com/office/drawing/2014/main" id="{CB5F9EC3-AE4B-6D49-B082-6E7369F083D5}"/>
              </a:ext>
            </a:extLst>
          </p:cNvPr>
          <p:cNvSpPr txBox="1"/>
          <p:nvPr/>
        </p:nvSpPr>
        <p:spPr>
          <a:xfrm>
            <a:off x="3143401" y="3345851"/>
            <a:ext cx="3319396"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Textual Data &amp; Manipulation</a:t>
            </a:r>
          </a:p>
        </p:txBody>
      </p:sp>
      <p:sp>
        <p:nvSpPr>
          <p:cNvPr id="12" name="TextBox 11">
            <a:extLst>
              <a:ext uri="{FF2B5EF4-FFF2-40B4-BE49-F238E27FC236}">
                <a16:creationId xmlns:a16="http://schemas.microsoft.com/office/drawing/2014/main" id="{283FF663-256E-994C-88D0-C0A4AE2B42F6}"/>
              </a:ext>
            </a:extLst>
          </p:cNvPr>
          <p:cNvSpPr txBox="1"/>
          <p:nvPr/>
        </p:nvSpPr>
        <p:spPr>
          <a:xfrm>
            <a:off x="6496200" y="3351413"/>
            <a:ext cx="2169889" cy="369332"/>
          </a:xfrm>
          <a:prstGeom prst="rect">
            <a:avLst/>
          </a:prstGeom>
          <a:noFill/>
        </p:spPr>
        <p:txBody>
          <a:bodyPr wrap="square" rtlCol="0">
            <a:spAutoFit/>
          </a:bodyPr>
          <a:lstStyle/>
          <a:p>
            <a:pPr algn="ctr"/>
            <a:r>
              <a:rPr lang="en-US" b="1" dirty="0">
                <a:solidFill>
                  <a:srgbClr val="002060"/>
                </a:solidFill>
                <a:latin typeface="Times New Roman" panose="02020603050405020304" pitchFamily="18" charset="0"/>
                <a:cs typeface="Times New Roman" panose="02020603050405020304" pitchFamily="18" charset="0"/>
              </a:rPr>
              <a:t>Analytics</a:t>
            </a:r>
          </a:p>
        </p:txBody>
      </p:sp>
      <p:sp>
        <p:nvSpPr>
          <p:cNvPr id="13" name="TextBox 12">
            <a:extLst>
              <a:ext uri="{FF2B5EF4-FFF2-40B4-BE49-F238E27FC236}">
                <a16:creationId xmlns:a16="http://schemas.microsoft.com/office/drawing/2014/main" id="{14459275-2D51-D24F-B9A1-D8A759218A8E}"/>
              </a:ext>
            </a:extLst>
          </p:cNvPr>
          <p:cNvSpPr txBox="1"/>
          <p:nvPr/>
        </p:nvSpPr>
        <p:spPr>
          <a:xfrm>
            <a:off x="8966092" y="3345851"/>
            <a:ext cx="2722370" cy="369332"/>
          </a:xfrm>
          <a:prstGeom prst="rect">
            <a:avLst/>
          </a:prstGeom>
          <a:noFill/>
        </p:spPr>
        <p:txBody>
          <a:bodyPr wrap="square" rtlCol="0">
            <a:spAutoFit/>
          </a:bodyPr>
          <a:lstStyle/>
          <a:p>
            <a:r>
              <a:rPr lang="en-US" b="1" dirty="0">
                <a:solidFill>
                  <a:srgbClr val="002060"/>
                </a:solidFill>
                <a:latin typeface="Times New Roman" panose="02020603050405020304" pitchFamily="18" charset="0"/>
                <a:cs typeface="Times New Roman" panose="02020603050405020304" pitchFamily="18" charset="0"/>
              </a:rPr>
              <a:t>Visualization / Reporting</a:t>
            </a:r>
          </a:p>
        </p:txBody>
      </p:sp>
      <p:pic>
        <p:nvPicPr>
          <p:cNvPr id="4102" name="Picture 6" descr="Vector Image Database - ClipArt Best">
            <a:extLst>
              <a:ext uri="{FF2B5EF4-FFF2-40B4-BE49-F238E27FC236}">
                <a16:creationId xmlns:a16="http://schemas.microsoft.com/office/drawing/2014/main" id="{7F3BB4FF-0543-2C41-8EB7-786F6A785B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01570" y="2489721"/>
            <a:ext cx="803058" cy="80305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Analytics on screen glyph black icon 330581 Vector Art at Vecteezy">
            <a:extLst>
              <a:ext uri="{FF2B5EF4-FFF2-40B4-BE49-F238E27FC236}">
                <a16:creationId xmlns:a16="http://schemas.microsoft.com/office/drawing/2014/main" id="{49695088-F34A-6F48-8B52-6BFE47E0F88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186" t="11424" r="10041" b="11111"/>
          <a:stretch/>
        </p:blipFill>
        <p:spPr bwMode="auto">
          <a:xfrm>
            <a:off x="9902044" y="2474345"/>
            <a:ext cx="850465" cy="8156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97EA609C-1E00-284B-B83E-AB5D603B99E8}"/>
              </a:ext>
            </a:extLst>
          </p:cNvPr>
          <p:cNvPicPr>
            <a:picLocks noChangeAspect="1"/>
          </p:cNvPicPr>
          <p:nvPr/>
        </p:nvPicPr>
        <p:blipFill>
          <a:blip r:embed="rId13"/>
          <a:stretch>
            <a:fillRect/>
          </a:stretch>
        </p:blipFill>
        <p:spPr>
          <a:xfrm>
            <a:off x="7081757" y="2485445"/>
            <a:ext cx="803058" cy="852732"/>
          </a:xfrm>
          <a:prstGeom prst="rect">
            <a:avLst/>
          </a:prstGeom>
        </p:spPr>
      </p:pic>
      <p:pic>
        <p:nvPicPr>
          <p:cNvPr id="1026" name="Picture 2" descr="How to Set Up an Out Of Office Reply in Outlook for Windows">
            <a:extLst>
              <a:ext uri="{FF2B5EF4-FFF2-40B4-BE49-F238E27FC236}">
                <a16:creationId xmlns:a16="http://schemas.microsoft.com/office/drawing/2014/main" id="{8DDA735F-FF9A-9247-B371-F2E0D936190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4257" y="4340399"/>
            <a:ext cx="2880927" cy="129866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F6CEE567-10DE-404D-9F70-058FCFBA9F23}"/>
              </a:ext>
            </a:extLst>
          </p:cNvPr>
          <p:cNvSpPr/>
          <p:nvPr/>
        </p:nvSpPr>
        <p:spPr>
          <a:xfrm>
            <a:off x="2817341" y="2792627"/>
            <a:ext cx="852616" cy="259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AB23B9A-DC74-E54E-A5C8-D1FD5DF2983A}"/>
              </a:ext>
            </a:extLst>
          </p:cNvPr>
          <p:cNvSpPr/>
          <p:nvPr/>
        </p:nvSpPr>
        <p:spPr>
          <a:xfrm>
            <a:off x="5742356" y="2798477"/>
            <a:ext cx="852616" cy="259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D0A39B6-6193-DD44-B5C3-825EC85F5E69}"/>
              </a:ext>
            </a:extLst>
          </p:cNvPr>
          <p:cNvSpPr/>
          <p:nvPr/>
        </p:nvSpPr>
        <p:spPr>
          <a:xfrm>
            <a:off x="8468169" y="2792627"/>
            <a:ext cx="852616" cy="2594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0992924"/>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70722-73AB-AA46-A68A-E30DEA873F74}"/>
              </a:ext>
            </a:extLst>
          </p:cNvPr>
          <p:cNvSpPr>
            <a:spLocks noGrp="1"/>
          </p:cNvSpPr>
          <p:nvPr>
            <p:ph type="title"/>
          </p:nvPr>
        </p:nvSpPr>
        <p:spPr>
          <a:xfrm>
            <a:off x="1053029" y="648386"/>
            <a:ext cx="10333075" cy="521291"/>
          </a:xfrm>
        </p:spPr>
        <p:txBody>
          <a:bodyPr>
            <a:noAutofit/>
          </a:bodyPr>
          <a:lstStyle/>
          <a:p>
            <a:pPr algn="ctr"/>
            <a:r>
              <a:rPr lang="en-US" sz="3600" dirty="0">
                <a:solidFill>
                  <a:srgbClr val="002060"/>
                </a:solidFill>
                <a:latin typeface="Gurmukhi MN" panose="02020600050405020304" pitchFamily="18" charset="0"/>
                <a:cs typeface="Gurmukhi MN" panose="02020600050405020304" pitchFamily="18" charset="0"/>
              </a:rPr>
              <a:t>Data Manipulation and Transformation</a:t>
            </a:r>
          </a:p>
        </p:txBody>
      </p:sp>
      <p:graphicFrame>
        <p:nvGraphicFramePr>
          <p:cNvPr id="9" name="Diagram 8">
            <a:extLst>
              <a:ext uri="{FF2B5EF4-FFF2-40B4-BE49-F238E27FC236}">
                <a16:creationId xmlns:a16="http://schemas.microsoft.com/office/drawing/2014/main" id="{C4BE2369-9D23-4A47-9472-6D5B0C17FF63}"/>
              </a:ext>
            </a:extLst>
          </p:cNvPr>
          <p:cNvGraphicFramePr/>
          <p:nvPr>
            <p:extLst>
              <p:ext uri="{D42A27DB-BD31-4B8C-83A1-F6EECF244321}">
                <p14:modId xmlns:p14="http://schemas.microsoft.com/office/powerpoint/2010/main" val="3848677514"/>
              </p:ext>
            </p:extLst>
          </p:nvPr>
        </p:nvGraphicFramePr>
        <p:xfrm>
          <a:off x="594167" y="1334529"/>
          <a:ext cx="7000433" cy="4875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4" name="Picture 6">
            <a:extLst>
              <a:ext uri="{FF2B5EF4-FFF2-40B4-BE49-F238E27FC236}">
                <a16:creationId xmlns:a16="http://schemas.microsoft.com/office/drawing/2014/main" id="{576AC127-C38B-A040-9F0B-8770D73901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6201" y="1419289"/>
            <a:ext cx="4102100" cy="86317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33FE4E1-9BA4-FC4C-AFB4-7D7E74BCA03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6632" b="794"/>
          <a:stretch/>
        </p:blipFill>
        <p:spPr bwMode="auto">
          <a:xfrm>
            <a:off x="7696201" y="3772071"/>
            <a:ext cx="3901632" cy="77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552827"/>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3C785-099C-7543-8E78-6540D4E98932}"/>
              </a:ext>
            </a:extLst>
          </p:cNvPr>
          <p:cNvSpPr>
            <a:spLocks noGrp="1"/>
          </p:cNvSpPr>
          <p:nvPr>
            <p:ph type="title"/>
          </p:nvPr>
        </p:nvSpPr>
        <p:spPr>
          <a:xfrm>
            <a:off x="1019791" y="496426"/>
            <a:ext cx="10333075" cy="715006"/>
          </a:xfrm>
        </p:spPr>
        <p:txBody>
          <a:bodyPr>
            <a:normAutofit/>
          </a:bodyPr>
          <a:lstStyle/>
          <a:p>
            <a:pPr algn="ctr"/>
            <a:r>
              <a:rPr lang="en-US" sz="3600" dirty="0">
                <a:solidFill>
                  <a:srgbClr val="002060"/>
                </a:solidFill>
                <a:latin typeface="Gurmukhi MN" panose="02020600050405020304" pitchFamily="18" charset="0"/>
                <a:cs typeface="Gurmukhi MN" panose="02020600050405020304" pitchFamily="18" charset="0"/>
              </a:rPr>
              <a:t>Analytical Engine: LDA model</a:t>
            </a:r>
          </a:p>
        </p:txBody>
      </p:sp>
      <p:pic>
        <p:nvPicPr>
          <p:cNvPr id="5" name="Content Placeholder 4" descr="Diagram&#10;&#10;Description automatically generated">
            <a:extLst>
              <a:ext uri="{FF2B5EF4-FFF2-40B4-BE49-F238E27FC236}">
                <a16:creationId xmlns:a16="http://schemas.microsoft.com/office/drawing/2014/main" id="{6B60F2BE-95FF-FB4F-A8FF-B28374573F98}"/>
              </a:ext>
            </a:extLst>
          </p:cNvPr>
          <p:cNvPicPr>
            <a:picLocks noGrp="1" noChangeAspect="1"/>
          </p:cNvPicPr>
          <p:nvPr>
            <p:ph idx="1"/>
          </p:nvPr>
        </p:nvPicPr>
        <p:blipFill>
          <a:blip r:embed="rId2"/>
          <a:stretch>
            <a:fillRect/>
          </a:stretch>
        </p:blipFill>
        <p:spPr>
          <a:xfrm>
            <a:off x="739347" y="1409140"/>
            <a:ext cx="10893964" cy="4695098"/>
          </a:xfrm>
        </p:spPr>
      </p:pic>
    </p:spTree>
    <p:extLst>
      <p:ext uri="{BB962C8B-B14F-4D97-AF65-F5344CB8AC3E}">
        <p14:creationId xmlns:p14="http://schemas.microsoft.com/office/powerpoint/2010/main" val="242533690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E85FF-D3D4-8C44-BA9E-50521EFDE6CC}"/>
              </a:ext>
            </a:extLst>
          </p:cNvPr>
          <p:cNvSpPr>
            <a:spLocks noGrp="1"/>
          </p:cNvSpPr>
          <p:nvPr>
            <p:ph type="title"/>
          </p:nvPr>
        </p:nvSpPr>
        <p:spPr>
          <a:xfrm>
            <a:off x="929462" y="331739"/>
            <a:ext cx="10333075" cy="924602"/>
          </a:xfrm>
        </p:spPr>
        <p:txBody>
          <a:bodyPr>
            <a:normAutofit/>
          </a:bodyPr>
          <a:lstStyle/>
          <a:p>
            <a:pPr algn="ctr"/>
            <a:r>
              <a:rPr lang="en-US" sz="3600" dirty="0">
                <a:solidFill>
                  <a:srgbClr val="002060"/>
                </a:solidFill>
                <a:latin typeface="Gurmukhi MN" panose="02020600050405020304" pitchFamily="18" charset="0"/>
                <a:cs typeface="Gurmukhi MN" panose="02020600050405020304" pitchFamily="18" charset="0"/>
              </a:rPr>
              <a:t>Data Visualization</a:t>
            </a:r>
            <a:endParaRPr lang="en-US" sz="3600" dirty="0"/>
          </a:p>
        </p:txBody>
      </p:sp>
      <p:pic>
        <p:nvPicPr>
          <p:cNvPr id="1026" name="Picture 2">
            <a:extLst>
              <a:ext uri="{FF2B5EF4-FFF2-40B4-BE49-F238E27FC236}">
                <a16:creationId xmlns:a16="http://schemas.microsoft.com/office/drawing/2014/main" id="{92618BBC-B2C6-C448-92C7-20AB78A218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14" y="1391427"/>
            <a:ext cx="5444612" cy="2167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E7E528-4F10-8849-9B08-FCA6A1C9AC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60" y="3559309"/>
            <a:ext cx="6138307" cy="2740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21E4A35-130E-D044-A9F7-A3DEE56AED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7397" y="1391427"/>
            <a:ext cx="4883643" cy="4711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18915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0D75-7BEF-E549-A6E0-27468CF76E03}"/>
              </a:ext>
            </a:extLst>
          </p:cNvPr>
          <p:cNvSpPr>
            <a:spLocks noGrp="1"/>
          </p:cNvSpPr>
          <p:nvPr>
            <p:ph type="title"/>
          </p:nvPr>
        </p:nvSpPr>
        <p:spPr>
          <a:xfrm>
            <a:off x="929462" y="607248"/>
            <a:ext cx="10333075" cy="430331"/>
          </a:xfrm>
        </p:spPr>
        <p:txBody>
          <a:bodyPr>
            <a:noAutofit/>
          </a:bodyPr>
          <a:lstStyle/>
          <a:p>
            <a:pPr algn="ctr"/>
            <a:r>
              <a:rPr lang="en-US" sz="3600" dirty="0">
                <a:solidFill>
                  <a:srgbClr val="002060"/>
                </a:solidFill>
                <a:latin typeface="Gurmukhi MN" panose="02020600050405020304" pitchFamily="18" charset="0"/>
                <a:cs typeface="Gurmukhi MN" panose="02020600050405020304" pitchFamily="18" charset="0"/>
              </a:rPr>
              <a:t>Implementation</a:t>
            </a:r>
            <a:endParaRPr lang="en-US" sz="3600" dirty="0">
              <a:latin typeface="Gurmukhi MN" panose="02020600050405020304" pitchFamily="18" charset="0"/>
              <a:cs typeface="Gurmukhi MN" panose="02020600050405020304" pitchFamily="18" charset="0"/>
            </a:endParaRPr>
          </a:p>
        </p:txBody>
      </p:sp>
      <p:pic>
        <p:nvPicPr>
          <p:cNvPr id="1026" name="Picture 2">
            <a:extLst>
              <a:ext uri="{FF2B5EF4-FFF2-40B4-BE49-F238E27FC236}">
                <a16:creationId xmlns:a16="http://schemas.microsoft.com/office/drawing/2014/main" id="{BD23E41B-34CC-C04B-9975-8A2CA3041A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94"/>
          <a:stretch/>
        </p:blipFill>
        <p:spPr bwMode="auto">
          <a:xfrm>
            <a:off x="1865870" y="1248033"/>
            <a:ext cx="8909222" cy="4916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90967"/>
      </p:ext>
    </p:extLst>
  </p:cSld>
  <p:clrMapOvr>
    <a:masterClrMapping/>
  </p:clrMapOvr>
  <p:transition spd="slow">
    <p:push dir="u"/>
  </p:transition>
</p:sld>
</file>

<file path=ppt/theme/theme1.xml><?xml version="1.0" encoding="utf-8"?>
<a:theme xmlns:a="http://schemas.openxmlformats.org/drawingml/2006/main" name="ChitchatVTI">
  <a:themeElements>
    <a:clrScheme name="bubbles">
      <a:dk1>
        <a:sysClr val="windowText" lastClr="000000"/>
      </a:dk1>
      <a:lt1>
        <a:sysClr val="window" lastClr="FFFFFF"/>
      </a:lt1>
      <a:dk2>
        <a:srgbClr val="071819"/>
      </a:dk2>
      <a:lt2>
        <a:srgbClr val="D5F2EB"/>
      </a:lt2>
      <a:accent1>
        <a:srgbClr val="38B698"/>
      </a:accent1>
      <a:accent2>
        <a:srgbClr val="528BD6"/>
      </a:accent2>
      <a:accent3>
        <a:srgbClr val="31A7C7"/>
      </a:accent3>
      <a:accent4>
        <a:srgbClr val="F15843"/>
      </a:accent4>
      <a:accent5>
        <a:srgbClr val="DE3A6D"/>
      </a:accent5>
      <a:accent6>
        <a:srgbClr val="7AAE3C"/>
      </a:accent6>
      <a:hlink>
        <a:srgbClr val="2F9880"/>
      </a:hlink>
      <a:folHlink>
        <a:srgbClr val="396CD1"/>
      </a:folHlink>
    </a:clrScheme>
    <a:fontScheme name="The Hand">
      <a:majorFont>
        <a:latin typeface="The Serif Hand"/>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itchatVTI" id="{08BB1610-1071-4750-BA6F-EA15E875FFCD}" vid="{D7BDF053-2181-45AE-9365-FFAA906CB4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TotalTime>
  <Words>469</Words>
  <Application>Microsoft Macintosh PowerPoint</Application>
  <PresentationFormat>Widescreen</PresentationFormat>
  <Paragraphs>56</Paragraphs>
  <Slides>12</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Gurmukhi MN</vt:lpstr>
      <vt:lpstr>The Hand</vt:lpstr>
      <vt:lpstr>The Serif Hand</vt:lpstr>
      <vt:lpstr>Times New Roman</vt:lpstr>
      <vt:lpstr>ChitchatVTI</vt:lpstr>
      <vt:lpstr>Email Classification</vt:lpstr>
      <vt:lpstr>Introduction</vt:lpstr>
      <vt:lpstr>About the Client </vt:lpstr>
      <vt:lpstr>Business Problem </vt:lpstr>
      <vt:lpstr>Solution Architecture</vt:lpstr>
      <vt:lpstr>Data Manipulation and Transformation</vt:lpstr>
      <vt:lpstr>Analytical Engine: LDA model</vt:lpstr>
      <vt:lpstr>Data Visualization</vt:lpstr>
      <vt:lpstr>Implementation</vt:lpstr>
      <vt:lpstr>Prototype</vt:lpstr>
      <vt:lpstr>Conclusion</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Classification</dc:title>
  <dc:creator>Garg, Mudita</dc:creator>
  <cp:lastModifiedBy>Garg, Mudita</cp:lastModifiedBy>
  <cp:revision>64</cp:revision>
  <dcterms:created xsi:type="dcterms:W3CDTF">2021-11-13T20:07:42Z</dcterms:created>
  <dcterms:modified xsi:type="dcterms:W3CDTF">2021-12-13T18:33:22Z</dcterms:modified>
</cp:coreProperties>
</file>